
<file path=[Content_Types].xml><?xml version="1.0" encoding="utf-8"?>
<Types xmlns="http://schemas.openxmlformats.org/package/2006/content-types">
  <Default Extension="fntdata" ContentType="application/x-fontdata"/>
  <Default Extension="gif" ContentType="image/gif"/>
  <Default Extension="glb" ContentType="model/gltf.binary"/>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5"/>
  </p:notesMasterIdLst>
  <p:sldIdLst>
    <p:sldId id="256" r:id="rId2"/>
    <p:sldId id="303" r:id="rId3"/>
    <p:sldId id="305" r:id="rId4"/>
  </p:sldIdLst>
  <p:sldSz cx="9144000" cy="5143500" type="screen16x9"/>
  <p:notesSz cx="6858000" cy="9144000"/>
  <p:embeddedFontLst>
    <p:embeddedFont>
      <p:font typeface="Figtree" panose="020B0604020202020204" charset="0"/>
      <p:regular r:id="rId6"/>
      <p:bold r:id="rId7"/>
      <p:italic r:id="rId8"/>
      <p:boldItalic r:id="rId9"/>
    </p:embeddedFont>
    <p:embeddedFont>
      <p:font typeface="Raleway" pitchFamily="2" charset="0"/>
      <p:regular r:id="rId10"/>
      <p:bold r:id="rId11"/>
      <p:italic r:id="rId12"/>
      <p:boldItalic r:id="rId13"/>
    </p:embeddedFont>
    <p:embeddedFont>
      <p:font typeface="Schibsted Grotesk" panose="020B0604020202020204" charset="0"/>
      <p:regular r:id="rId14"/>
      <p:bold r:id="rId15"/>
      <p:italic r:id="rId16"/>
      <p:boldItalic r:id="rId17"/>
    </p:embeddedFont>
    <p:embeddedFont>
      <p:font typeface="Schibsted Grotesk SemiBold"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7D7D7"/>
    <a:srgbClr val="565656"/>
    <a:srgbClr val="F0F0F0"/>
    <a:srgbClr val="383838"/>
    <a:srgbClr val="000000"/>
    <a:srgbClr val="27263D"/>
    <a:srgbClr val="BABABA"/>
    <a:srgbClr val="626262"/>
    <a:srgbClr val="EAEAEA"/>
    <a:srgbClr val="7879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7B43E1B-478C-4763-B3AE-89D9B550BD5E}">
  <a:tblStyle styleId="{E7B43E1B-478C-4763-B3AE-89D9B550BD5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DABB473-F607-411F-9911-1804E27E0305}"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2026" autoAdjust="0"/>
  </p:normalViewPr>
  <p:slideViewPr>
    <p:cSldViewPr snapToGrid="0">
      <p:cViewPr varScale="1">
        <p:scale>
          <a:sx n="96" d="100"/>
          <a:sy n="96" d="100"/>
        </p:scale>
        <p:origin x="456"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3.fntdata"/><Relationship Id="rId13" Type="http://schemas.openxmlformats.org/officeDocument/2006/relationships/font" Target="fonts/font8.fntdata"/><Relationship Id="rId18"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16.fntdata"/><Relationship Id="rId7" Type="http://schemas.openxmlformats.org/officeDocument/2006/relationships/font" Target="fonts/font2.fntdata"/><Relationship Id="rId12" Type="http://schemas.openxmlformats.org/officeDocument/2006/relationships/font" Target="fonts/font7.fntdata"/><Relationship Id="rId17" Type="http://schemas.openxmlformats.org/officeDocument/2006/relationships/font" Target="fonts/font1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1.fntdata"/><Relationship Id="rId20"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font" Target="fonts/font1.fntdata"/><Relationship Id="rId11" Type="http://schemas.openxmlformats.org/officeDocument/2006/relationships/font" Target="fonts/font6.fntdata"/><Relationship Id="rId24" Type="http://schemas.openxmlformats.org/officeDocument/2006/relationships/theme" Target="theme/theme1.xml"/><Relationship Id="rId5" Type="http://schemas.openxmlformats.org/officeDocument/2006/relationships/notesMaster" Target="notesMasters/notesMaster1.xml"/><Relationship Id="rId15" Type="http://schemas.openxmlformats.org/officeDocument/2006/relationships/font" Target="fonts/font10.fntdata"/><Relationship Id="rId23" Type="http://schemas.openxmlformats.org/officeDocument/2006/relationships/viewProps" Target="viewProps.xml"/><Relationship Id="rId10" Type="http://schemas.openxmlformats.org/officeDocument/2006/relationships/font" Target="fonts/font5.fntdata"/><Relationship Id="rId19"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font" Target="fonts/font4.fntdata"/><Relationship Id="rId14" Type="http://schemas.openxmlformats.org/officeDocument/2006/relationships/font" Target="fonts/font9.fntdata"/><Relationship Id="rId22"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gif>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16137325-70CB-2951-37B9-7F24D7C0BCB2}"/>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8447B623-0D23-5D10-6557-5DB40D07EAC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DAB7134F-C59E-85FE-99E2-DE13C9161DC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0" i="0" dirty="0">
                <a:solidFill>
                  <a:srgbClr val="202124"/>
                </a:solidFill>
                <a:effectLst/>
                <a:latin typeface="docs-Roboto"/>
              </a:rPr>
              <a:t>Nous sommes 3 étudiants de la formation GEII et nous menons un projet nommé Chess 2.1 visant à développer et produire un échiquier permettant de jouer à la variante « Kung Fu Chess ». Cette variante élimine le concept de tour par tour, ce qui la rend unique et particulièrement chaotique ! Le projet est directement tiré du créateur de contenu « </a:t>
            </a:r>
            <a:r>
              <a:rPr lang="fr-FR" b="0" i="0" dirty="0" err="1">
                <a:solidFill>
                  <a:srgbClr val="202124"/>
                </a:solidFill>
                <a:effectLst/>
                <a:latin typeface="docs-Roboto"/>
              </a:rPr>
              <a:t>From</a:t>
            </a:r>
            <a:r>
              <a:rPr lang="fr-FR" b="0" i="0" dirty="0">
                <a:solidFill>
                  <a:srgbClr val="202124"/>
                </a:solidFill>
                <a:effectLst/>
                <a:latin typeface="docs-Roboto"/>
              </a:rPr>
              <a:t> Scratch » mais son design peut être amélioré.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a:t>Le principe de l’échiquier est de permettre de jouer dans les meilleures conditions possibles à la variante Kung Fu Chess. Après qu’une pièce ait bougé, elle ne peut plus être déplacée pendant un certain temps (ce qu’on appelle un </a:t>
            </a:r>
            <a:r>
              <a:rPr lang="fr-FR" dirty="0" err="1"/>
              <a:t>cooldown</a:t>
            </a:r>
            <a:r>
              <a:rPr lang="fr-FR" dirty="0"/>
              <a:t>), on doit donc appliquer une restriction pour que les joueurs ne puissent pas bouger les pièces au moment du </a:t>
            </a:r>
            <a:r>
              <a:rPr lang="fr-FR" dirty="0" err="1"/>
              <a:t>cooldown</a:t>
            </a:r>
            <a:r>
              <a:rPr lang="fr-FR" dirty="0"/>
              <a:t>.</a:t>
            </a:r>
          </a:p>
        </p:txBody>
      </p:sp>
    </p:spTree>
    <p:extLst>
      <p:ext uri="{BB962C8B-B14F-4D97-AF65-F5344CB8AC3E}">
        <p14:creationId xmlns:p14="http://schemas.microsoft.com/office/powerpoint/2010/main" val="9027141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28D764C8-D0D6-A156-EDD9-1F0E2427A599}"/>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26991BB7-F846-51FF-56AD-010F55D115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E415BA7E-72BA-E89D-A5FD-77E149B3BA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L’idée est d’utiliser des électroaimants et des pièces d’échecs métalliques afin de verrouiller les pièces comme bon nous semble. Seulement, le design original de </a:t>
            </a:r>
            <a:r>
              <a:rPr lang="fr-FR" dirty="0" err="1"/>
              <a:t>From</a:t>
            </a:r>
            <a:r>
              <a:rPr lang="fr-FR" dirty="0"/>
              <a:t> Scratch est assez onéreux à reconstruire d’autant plus qu’il présente des erreurs de développement à divers endroits. Nous aimerions redévelopper ce plateau en l’améliorant et en le rendant plus abordable.</a:t>
            </a:r>
          </a:p>
          <a:p>
            <a:pPr marL="0" lvl="0" indent="0" algn="l" rtl="0">
              <a:spcBef>
                <a:spcPts val="0"/>
              </a:spcBef>
              <a:spcAft>
                <a:spcPts val="0"/>
              </a:spcAft>
              <a:buNone/>
            </a:pPr>
            <a:r>
              <a:rPr lang="fr-FR" dirty="0"/>
              <a:t>C’est là que nous avons besoin de vous, le premier pôle de dépenses est les pièces métalliques et vous avez des machines ainsi que les compétences pour usiner les pièces dont nous aurions besoin (les cases métalliques mais également peut-être le </a:t>
            </a:r>
            <a:r>
              <a:rPr lang="fr-FR" dirty="0" err="1"/>
              <a:t>chassis</a:t>
            </a:r>
            <a:r>
              <a:rPr lang="fr-FR" dirty="0"/>
              <a:t> du plateau).</a:t>
            </a:r>
            <a:endParaRPr dirty="0"/>
          </a:p>
        </p:txBody>
      </p:sp>
    </p:spTree>
    <p:extLst>
      <p:ext uri="{BB962C8B-B14F-4D97-AF65-F5344CB8AC3E}">
        <p14:creationId xmlns:p14="http://schemas.microsoft.com/office/powerpoint/2010/main" val="300799309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0"/>
            <a:ext cx="9447100" cy="5143501"/>
            <a:chOff x="0" y="0"/>
            <a:chExt cx="9447100" cy="5143501"/>
          </a:xfrm>
        </p:grpSpPr>
        <p:pic>
          <p:nvPicPr>
            <p:cNvPr id="10" name="Google Shape;10;p2"/>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0" y="0"/>
              <a:ext cx="3284977" cy="5143501"/>
            </a:xfrm>
            <a:prstGeom prst="rect">
              <a:avLst/>
            </a:prstGeom>
            <a:noFill/>
            <a:ln>
              <a:noFill/>
            </a:ln>
          </p:spPr>
        </p:pic>
        <p:grpSp>
          <p:nvGrpSpPr>
            <p:cNvPr id="11" name="Google Shape;11;p2"/>
            <p:cNvGrpSpPr/>
            <p:nvPr/>
          </p:nvGrpSpPr>
          <p:grpSpPr>
            <a:xfrm>
              <a:off x="7414451" y="179669"/>
              <a:ext cx="2032649" cy="475796"/>
              <a:chOff x="5000750" y="481775"/>
              <a:chExt cx="1329050" cy="311100"/>
            </a:xfrm>
          </p:grpSpPr>
          <p:sp>
            <p:nvSpPr>
              <p:cNvPr id="12" name="Google Shape;12;p2"/>
              <p:cNvSpPr/>
              <p:nvPr/>
            </p:nvSpPr>
            <p:spPr>
              <a:xfrm>
                <a:off x="5026400" y="621850"/>
                <a:ext cx="1303400" cy="147700"/>
              </a:xfrm>
              <a:custGeom>
                <a:avLst/>
                <a:gdLst/>
                <a:ahLst/>
                <a:cxnLst/>
                <a:rect l="l" t="t" r="r" b="b"/>
                <a:pathLst>
                  <a:path w="52136" h="5908" extrusionOk="0">
                    <a:moveTo>
                      <a:pt x="24815" y="0"/>
                    </a:moveTo>
                    <a:lnTo>
                      <a:pt x="19094" y="5721"/>
                    </a:lnTo>
                    <a:lnTo>
                      <a:pt x="1" y="5721"/>
                    </a:lnTo>
                    <a:lnTo>
                      <a:pt x="1" y="5908"/>
                    </a:lnTo>
                    <a:lnTo>
                      <a:pt x="19170" y="5908"/>
                    </a:lnTo>
                    <a:lnTo>
                      <a:pt x="24891" y="186"/>
                    </a:lnTo>
                    <a:lnTo>
                      <a:pt x="52136" y="186"/>
                    </a:lnTo>
                    <a:cubicBezTo>
                      <a:pt x="52090" y="135"/>
                      <a:pt x="52060" y="69"/>
                      <a:pt x="52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161775" y="575150"/>
                <a:ext cx="1109150" cy="147725"/>
              </a:xfrm>
              <a:custGeom>
                <a:avLst/>
                <a:gdLst/>
                <a:ahLst/>
                <a:cxnLst/>
                <a:rect l="l" t="t" r="r" b="b"/>
                <a:pathLst>
                  <a:path w="44366" h="5909" extrusionOk="0">
                    <a:moveTo>
                      <a:pt x="19400" y="1"/>
                    </a:moveTo>
                    <a:lnTo>
                      <a:pt x="13679" y="5722"/>
                    </a:lnTo>
                    <a:lnTo>
                      <a:pt x="1" y="5722"/>
                    </a:lnTo>
                    <a:lnTo>
                      <a:pt x="1" y="5908"/>
                    </a:lnTo>
                    <a:lnTo>
                      <a:pt x="13756" y="5908"/>
                    </a:lnTo>
                    <a:lnTo>
                      <a:pt x="19477" y="188"/>
                    </a:lnTo>
                    <a:lnTo>
                      <a:pt x="44350" y="188"/>
                    </a:lnTo>
                    <a:cubicBezTo>
                      <a:pt x="44343" y="125"/>
                      <a:pt x="44349" y="62"/>
                      <a:pt x="44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270725" y="528425"/>
                <a:ext cx="949350" cy="147725"/>
              </a:xfrm>
              <a:custGeom>
                <a:avLst/>
                <a:gdLst/>
                <a:ahLst/>
                <a:cxnLst/>
                <a:rect l="l" t="t" r="r" b="b"/>
                <a:pathLst>
                  <a:path w="37974" h="5909" extrusionOk="0">
                    <a:moveTo>
                      <a:pt x="15042" y="1"/>
                    </a:moveTo>
                    <a:lnTo>
                      <a:pt x="9321" y="5722"/>
                    </a:lnTo>
                    <a:lnTo>
                      <a:pt x="0" y="5722"/>
                    </a:lnTo>
                    <a:lnTo>
                      <a:pt x="0" y="5908"/>
                    </a:lnTo>
                    <a:lnTo>
                      <a:pt x="9398" y="5908"/>
                    </a:lnTo>
                    <a:lnTo>
                      <a:pt x="15119" y="188"/>
                    </a:lnTo>
                    <a:lnTo>
                      <a:pt x="37974" y="188"/>
                    </a:lnTo>
                    <a:cubicBezTo>
                      <a:pt x="37954" y="128"/>
                      <a:pt x="37949" y="64"/>
                      <a:pt x="37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360950" y="481775"/>
                <a:ext cx="831450" cy="147700"/>
              </a:xfrm>
              <a:custGeom>
                <a:avLst/>
                <a:gdLst/>
                <a:ahLst/>
                <a:cxnLst/>
                <a:rect l="l" t="t" r="r" b="b"/>
                <a:pathLst>
                  <a:path w="33258" h="5908" extrusionOk="0">
                    <a:moveTo>
                      <a:pt x="11433" y="0"/>
                    </a:moveTo>
                    <a:lnTo>
                      <a:pt x="5712" y="5722"/>
                    </a:lnTo>
                    <a:lnTo>
                      <a:pt x="0" y="5722"/>
                    </a:lnTo>
                    <a:lnTo>
                      <a:pt x="0" y="5908"/>
                    </a:lnTo>
                    <a:lnTo>
                      <a:pt x="5789" y="5908"/>
                    </a:lnTo>
                    <a:lnTo>
                      <a:pt x="11510" y="186"/>
                    </a:lnTo>
                    <a:lnTo>
                      <a:pt x="33257" y="186"/>
                    </a:lnTo>
                    <a:cubicBezTo>
                      <a:pt x="33236" y="125"/>
                      <a:pt x="33228" y="61"/>
                      <a:pt x="33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335300" y="601475"/>
                <a:ext cx="51375" cy="51375"/>
              </a:xfrm>
              <a:custGeom>
                <a:avLst/>
                <a:gdLst/>
                <a:ahLst/>
                <a:cxnLst/>
                <a:rect l="l" t="t" r="r" b="b"/>
                <a:pathLst>
                  <a:path w="2055" h="2055" extrusionOk="0">
                    <a:moveTo>
                      <a:pt x="2055" y="1027"/>
                    </a:moveTo>
                    <a:cubicBezTo>
                      <a:pt x="2055" y="1594"/>
                      <a:pt x="1596" y="2055"/>
                      <a:pt x="1027" y="2055"/>
                    </a:cubicBezTo>
                    <a:cubicBezTo>
                      <a:pt x="460" y="2055"/>
                      <a:pt x="0" y="1594"/>
                      <a:pt x="0" y="1027"/>
                    </a:cubicBezTo>
                    <a:cubicBezTo>
                      <a:pt x="0" y="460"/>
                      <a:pt x="459" y="0"/>
                      <a:pt x="1027" y="0"/>
                    </a:cubicBezTo>
                    <a:cubicBezTo>
                      <a:pt x="1594" y="0"/>
                      <a:pt x="2055" y="461"/>
                      <a:pt x="2055" y="1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245025" y="648125"/>
                <a:ext cx="51400" cy="51400"/>
              </a:xfrm>
              <a:custGeom>
                <a:avLst/>
                <a:gdLst/>
                <a:ahLst/>
                <a:cxnLst/>
                <a:rect l="l" t="t" r="r" b="b"/>
                <a:pathLst>
                  <a:path w="2056" h="2056" extrusionOk="0">
                    <a:moveTo>
                      <a:pt x="2055" y="1028"/>
                    </a:moveTo>
                    <a:cubicBezTo>
                      <a:pt x="2055" y="1595"/>
                      <a:pt x="1595" y="2055"/>
                      <a:pt x="1028" y="2055"/>
                    </a:cubicBezTo>
                    <a:cubicBezTo>
                      <a:pt x="459" y="2055"/>
                      <a:pt x="1" y="1594"/>
                      <a:pt x="1" y="1028"/>
                    </a:cubicBezTo>
                    <a:cubicBezTo>
                      <a:pt x="1" y="462"/>
                      <a:pt x="459" y="1"/>
                      <a:pt x="1028" y="1"/>
                    </a:cubicBezTo>
                    <a:cubicBezTo>
                      <a:pt x="1595"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134550" y="694825"/>
                <a:ext cx="51400" cy="51400"/>
              </a:xfrm>
              <a:custGeom>
                <a:avLst/>
                <a:gdLst/>
                <a:ahLst/>
                <a:cxnLst/>
                <a:rect l="l" t="t" r="r" b="b"/>
                <a:pathLst>
                  <a:path w="2056" h="2056" extrusionOk="0">
                    <a:moveTo>
                      <a:pt x="2055" y="1028"/>
                    </a:moveTo>
                    <a:cubicBezTo>
                      <a:pt x="2055" y="1594"/>
                      <a:pt x="1594" y="2055"/>
                      <a:pt x="1028" y="2055"/>
                    </a:cubicBezTo>
                    <a:cubicBezTo>
                      <a:pt x="461" y="2055"/>
                      <a:pt x="0" y="1594"/>
                      <a:pt x="0" y="1028"/>
                    </a:cubicBezTo>
                    <a:cubicBezTo>
                      <a:pt x="0" y="461"/>
                      <a:pt x="461" y="0"/>
                      <a:pt x="1028" y="0"/>
                    </a:cubicBezTo>
                    <a:cubicBezTo>
                      <a:pt x="1595" y="0"/>
                      <a:pt x="2055" y="461"/>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000750" y="741475"/>
                <a:ext cx="51400" cy="51400"/>
              </a:xfrm>
              <a:custGeom>
                <a:avLst/>
                <a:gdLst/>
                <a:ahLst/>
                <a:cxnLst/>
                <a:rect l="l" t="t" r="r" b="b"/>
                <a:pathLst>
                  <a:path w="2056" h="2056" extrusionOk="0">
                    <a:moveTo>
                      <a:pt x="2055" y="1028"/>
                    </a:moveTo>
                    <a:cubicBezTo>
                      <a:pt x="2055" y="1596"/>
                      <a:pt x="1596" y="2056"/>
                      <a:pt x="1028" y="2056"/>
                    </a:cubicBezTo>
                    <a:cubicBezTo>
                      <a:pt x="460" y="2056"/>
                      <a:pt x="0" y="1595"/>
                      <a:pt x="0" y="1028"/>
                    </a:cubicBezTo>
                    <a:cubicBezTo>
                      <a:pt x="0" y="462"/>
                      <a:pt x="460" y="1"/>
                      <a:pt x="1028" y="1"/>
                    </a:cubicBezTo>
                    <a:cubicBezTo>
                      <a:pt x="1596"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521800" y="4385213"/>
              <a:ext cx="1622200" cy="437575"/>
              <a:chOff x="3109550" y="3432375"/>
              <a:chExt cx="1622200" cy="437575"/>
            </a:xfrm>
          </p:grpSpPr>
          <p:sp>
            <p:nvSpPr>
              <p:cNvPr id="21" name="Google Shape;21;p2"/>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81963" y="297475"/>
              <a:ext cx="1262525" cy="484050"/>
              <a:chOff x="1350325" y="970000"/>
              <a:chExt cx="1262525" cy="484050"/>
            </a:xfrm>
          </p:grpSpPr>
          <p:sp>
            <p:nvSpPr>
              <p:cNvPr id="31" name="Google Shape;31;p2"/>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8" name="Google Shape;38;p2"/>
          <p:cNvPicPr preferRelativeResize="0"/>
          <p:nvPr/>
        </p:nvPicPr>
        <p:blipFill>
          <a:blip r:embed="rId3" cstate="email">
            <a:alphaModFix amt="50000"/>
            <a:extLst>
              <a:ext uri="{28A0092B-C50C-407E-A947-70E740481C1C}">
                <a14:useLocalDpi xmlns:a14="http://schemas.microsoft.com/office/drawing/2010/main"/>
              </a:ext>
            </a:extLst>
          </a:blip>
          <a:stretch>
            <a:fillRect/>
          </a:stretch>
        </p:blipFill>
        <p:spPr>
          <a:xfrm>
            <a:off x="-1" y="0"/>
            <a:ext cx="9143998" cy="5143500"/>
          </a:xfrm>
          <a:prstGeom prst="rect">
            <a:avLst/>
          </a:prstGeom>
          <a:noFill/>
          <a:ln>
            <a:noFill/>
          </a:ln>
        </p:spPr>
      </p:pic>
      <p:sp>
        <p:nvSpPr>
          <p:cNvPr id="39" name="Google Shape;39;p2"/>
          <p:cNvSpPr txBox="1">
            <a:spLocks noGrp="1"/>
          </p:cNvSpPr>
          <p:nvPr>
            <p:ph type="ctrTitle"/>
          </p:nvPr>
        </p:nvSpPr>
        <p:spPr>
          <a:xfrm>
            <a:off x="3467100" y="1023525"/>
            <a:ext cx="4963800" cy="26208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5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0" name="Google Shape;40;p2"/>
          <p:cNvSpPr txBox="1">
            <a:spLocks noGrp="1"/>
          </p:cNvSpPr>
          <p:nvPr>
            <p:ph type="subTitle" idx="1"/>
          </p:nvPr>
        </p:nvSpPr>
        <p:spPr>
          <a:xfrm>
            <a:off x="3467100" y="3644175"/>
            <a:ext cx="4963800" cy="455400"/>
          </a:xfrm>
          <a:prstGeom prst="rect">
            <a:avLst/>
          </a:prstGeom>
          <a:solidFill>
            <a:schemeClr val="lt2"/>
          </a:solidFill>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4"/>
        <p:cNvGrpSpPr/>
        <p:nvPr/>
      </p:nvGrpSpPr>
      <p:grpSpPr>
        <a:xfrm>
          <a:off x="0" y="0"/>
          <a:ext cx="0" cy="0"/>
          <a:chOff x="0" y="0"/>
          <a:chExt cx="0" cy="0"/>
        </a:xfrm>
      </p:grpSpPr>
      <p:pic>
        <p:nvPicPr>
          <p:cNvPr id="95" name="Google Shape;95;p5"/>
          <p:cNvPicPr preferRelativeResize="0"/>
          <p:nvPr/>
        </p:nvPicPr>
        <p:blipFill>
          <a:blip r:embed="rId2" cstate="email">
            <a:alphaModFix amt="49000"/>
            <a:extLst>
              <a:ext uri="{28A0092B-C50C-407E-A947-70E740481C1C}">
                <a14:useLocalDpi xmlns:a14="http://schemas.microsoft.com/office/drawing/2010/main"/>
              </a:ext>
            </a:extLst>
          </a:blip>
          <a:stretch>
            <a:fillRect/>
          </a:stretch>
        </p:blipFill>
        <p:spPr>
          <a:xfrm rot="10800000">
            <a:off x="-1" y="0"/>
            <a:ext cx="9143998" cy="5143500"/>
          </a:xfrm>
          <a:prstGeom prst="rect">
            <a:avLst/>
          </a:prstGeom>
          <a:noFill/>
          <a:ln>
            <a:noFill/>
          </a:ln>
        </p:spPr>
      </p:pic>
      <p:sp>
        <p:nvSpPr>
          <p:cNvPr id="96" name="Google Shape;96;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7" name="Google Shape;97;p5"/>
          <p:cNvSpPr txBox="1">
            <a:spLocks noGrp="1"/>
          </p:cNvSpPr>
          <p:nvPr>
            <p:ph type="subTitle" idx="1"/>
          </p:nvPr>
        </p:nvSpPr>
        <p:spPr>
          <a:xfrm>
            <a:off x="4718748" y="2780225"/>
            <a:ext cx="3303300" cy="130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8" name="Google Shape;98;p5"/>
          <p:cNvSpPr txBox="1">
            <a:spLocks noGrp="1"/>
          </p:cNvSpPr>
          <p:nvPr>
            <p:ph type="subTitle" idx="2"/>
          </p:nvPr>
        </p:nvSpPr>
        <p:spPr>
          <a:xfrm>
            <a:off x="1121950" y="2780225"/>
            <a:ext cx="3303300" cy="130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9" name="Google Shape;99;p5"/>
          <p:cNvSpPr txBox="1">
            <a:spLocks noGrp="1"/>
          </p:cNvSpPr>
          <p:nvPr>
            <p:ph type="subTitle" idx="3"/>
          </p:nvPr>
        </p:nvSpPr>
        <p:spPr>
          <a:xfrm>
            <a:off x="1121950" y="2407925"/>
            <a:ext cx="3303300" cy="448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0" name="Google Shape;100;p5"/>
          <p:cNvSpPr txBox="1">
            <a:spLocks noGrp="1"/>
          </p:cNvSpPr>
          <p:nvPr>
            <p:ph type="subTitle" idx="4"/>
          </p:nvPr>
        </p:nvSpPr>
        <p:spPr>
          <a:xfrm>
            <a:off x="4718746" y="2407925"/>
            <a:ext cx="3303300" cy="448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01" name="Google Shape;101;p5"/>
          <p:cNvGrpSpPr/>
          <p:nvPr/>
        </p:nvGrpSpPr>
        <p:grpSpPr>
          <a:xfrm>
            <a:off x="107166" y="282117"/>
            <a:ext cx="9564630" cy="4770320"/>
            <a:chOff x="107166" y="282117"/>
            <a:chExt cx="9564630" cy="4770320"/>
          </a:xfrm>
        </p:grpSpPr>
        <p:grpSp>
          <p:nvGrpSpPr>
            <p:cNvPr id="102" name="Google Shape;102;p5"/>
            <p:cNvGrpSpPr/>
            <p:nvPr/>
          </p:nvGrpSpPr>
          <p:grpSpPr>
            <a:xfrm rot="10800000" flipH="1">
              <a:off x="107166" y="282117"/>
              <a:ext cx="1908356" cy="514763"/>
              <a:chOff x="3109550" y="3432375"/>
              <a:chExt cx="1622200" cy="437575"/>
            </a:xfrm>
          </p:grpSpPr>
          <p:sp>
            <p:nvSpPr>
              <p:cNvPr id="103" name="Google Shape;103;p5"/>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5"/>
            <p:cNvGrpSpPr/>
            <p:nvPr/>
          </p:nvGrpSpPr>
          <p:grpSpPr>
            <a:xfrm rot="10800000" flipH="1">
              <a:off x="7189757" y="4479738"/>
              <a:ext cx="2482039" cy="572699"/>
              <a:chOff x="1492450" y="1911750"/>
              <a:chExt cx="2360475" cy="544650"/>
            </a:xfrm>
          </p:grpSpPr>
          <p:sp>
            <p:nvSpPr>
              <p:cNvPr id="113" name="Google Shape;113;p5"/>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5"/>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5"/>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5"/>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5"/>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5"/>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5"/>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5"/>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5"/>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5"/>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5"/>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5"/>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5"/>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5"/>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5"/>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5"/>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19"/>
        <p:cNvGrpSpPr/>
        <p:nvPr/>
      </p:nvGrpSpPr>
      <p:grpSpPr>
        <a:xfrm>
          <a:off x="0" y="0"/>
          <a:ext cx="0" cy="0"/>
          <a:chOff x="0" y="0"/>
          <a:chExt cx="0" cy="0"/>
        </a:xfrm>
      </p:grpSpPr>
      <p:sp>
        <p:nvSpPr>
          <p:cNvPr id="220" name="Google Shape;220;p10"/>
          <p:cNvSpPr>
            <a:spLocks noGrp="1"/>
          </p:cNvSpPr>
          <p:nvPr>
            <p:ph type="pic" idx="2"/>
          </p:nvPr>
        </p:nvSpPr>
        <p:spPr>
          <a:xfrm>
            <a:off x="0" y="0"/>
            <a:ext cx="9144000" cy="5143500"/>
          </a:xfrm>
          <a:prstGeom prst="rect">
            <a:avLst/>
          </a:prstGeom>
          <a:noFill/>
          <a:ln>
            <a:noFill/>
          </a:ln>
        </p:spPr>
      </p:sp>
      <p:sp>
        <p:nvSpPr>
          <p:cNvPr id="221" name="Google Shape;221;p10"/>
          <p:cNvSpPr txBox="1">
            <a:spLocks noGrp="1"/>
          </p:cNvSpPr>
          <p:nvPr>
            <p:ph type="title"/>
          </p:nvPr>
        </p:nvSpPr>
        <p:spPr>
          <a:xfrm>
            <a:off x="720000" y="4014450"/>
            <a:ext cx="7704000" cy="572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52"/>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597"/>
        <p:cNvGrpSpPr/>
        <p:nvPr/>
      </p:nvGrpSpPr>
      <p:grpSpPr>
        <a:xfrm>
          <a:off x="0" y="0"/>
          <a:ext cx="0" cy="0"/>
          <a:chOff x="0" y="0"/>
          <a:chExt cx="0" cy="0"/>
        </a:xfrm>
      </p:grpSpPr>
      <p:pic>
        <p:nvPicPr>
          <p:cNvPr id="598" name="Google Shape;598;p23"/>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0" y="0"/>
            <a:ext cx="5410202" cy="2270775"/>
          </a:xfrm>
          <a:prstGeom prst="rect">
            <a:avLst/>
          </a:prstGeom>
          <a:noFill/>
          <a:ln>
            <a:noFill/>
          </a:ln>
        </p:spPr>
      </p:pic>
      <p:grpSp>
        <p:nvGrpSpPr>
          <p:cNvPr id="599" name="Google Shape;599;p23"/>
          <p:cNvGrpSpPr/>
          <p:nvPr/>
        </p:nvGrpSpPr>
        <p:grpSpPr>
          <a:xfrm>
            <a:off x="7667325" y="4361975"/>
            <a:ext cx="1262525" cy="484050"/>
            <a:chOff x="1350325" y="970000"/>
            <a:chExt cx="1262525" cy="484050"/>
          </a:xfrm>
        </p:grpSpPr>
        <p:sp>
          <p:nvSpPr>
            <p:cNvPr id="600" name="Google Shape;600;p23"/>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3"/>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3"/>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3"/>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3"/>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3"/>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3"/>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 name="Google Shape;607;p23"/>
          <p:cNvGrpSpPr/>
          <p:nvPr/>
        </p:nvGrpSpPr>
        <p:grpSpPr>
          <a:xfrm>
            <a:off x="6647700" y="4034400"/>
            <a:ext cx="1783075" cy="177800"/>
            <a:chOff x="4561725" y="1146400"/>
            <a:chExt cx="1783075" cy="177800"/>
          </a:xfrm>
        </p:grpSpPr>
        <p:sp>
          <p:nvSpPr>
            <p:cNvPr id="608" name="Google Shape;608;p23"/>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3"/>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3"/>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3"/>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3"/>
            <p:cNvSpPr/>
            <p:nvPr/>
          </p:nvSpPr>
          <p:spPr>
            <a:xfrm>
              <a:off x="5417775" y="1146400"/>
              <a:ext cx="284975" cy="177800"/>
            </a:xfrm>
            <a:custGeom>
              <a:avLst/>
              <a:gdLst/>
              <a:ahLst/>
              <a:cxnLst/>
              <a:rect l="l" t="t" r="r" b="b"/>
              <a:pathLst>
                <a:path w="11399" h="7112" extrusionOk="0">
                  <a:moveTo>
                    <a:pt x="1" y="0"/>
                  </a:moveTo>
                  <a:lnTo>
                    <a:pt x="6856"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3"/>
            <p:cNvSpPr/>
            <p:nvPr/>
          </p:nvSpPr>
          <p:spPr>
            <a:xfrm>
              <a:off x="5631800" y="1146400"/>
              <a:ext cx="284975" cy="177800"/>
            </a:xfrm>
            <a:custGeom>
              <a:avLst/>
              <a:gdLst/>
              <a:ahLst/>
              <a:cxnLst/>
              <a:rect l="l" t="t" r="r" b="b"/>
              <a:pathLst>
                <a:path w="11399" h="7112" extrusionOk="0">
                  <a:moveTo>
                    <a:pt x="1" y="0"/>
                  </a:moveTo>
                  <a:lnTo>
                    <a:pt x="6855" y="7111"/>
                  </a:lnTo>
                  <a:lnTo>
                    <a:pt x="11398" y="7111"/>
                  </a:lnTo>
                  <a:lnTo>
                    <a:pt x="45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3"/>
            <p:cNvSpPr/>
            <p:nvPr/>
          </p:nvSpPr>
          <p:spPr>
            <a:xfrm>
              <a:off x="5845850" y="1146400"/>
              <a:ext cx="284950" cy="177800"/>
            </a:xfrm>
            <a:custGeom>
              <a:avLst/>
              <a:gdLst/>
              <a:ahLst/>
              <a:cxnLst/>
              <a:rect l="l" t="t" r="r" b="b"/>
              <a:pathLst>
                <a:path w="11398" h="7112" extrusionOk="0">
                  <a:moveTo>
                    <a:pt x="0" y="0"/>
                  </a:moveTo>
                  <a:lnTo>
                    <a:pt x="6854"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3"/>
            <p:cNvSpPr/>
            <p:nvPr/>
          </p:nvSpPr>
          <p:spPr>
            <a:xfrm>
              <a:off x="6059875" y="1146400"/>
              <a:ext cx="284925" cy="177800"/>
            </a:xfrm>
            <a:custGeom>
              <a:avLst/>
              <a:gdLst/>
              <a:ahLst/>
              <a:cxnLst/>
              <a:rect l="l" t="t" r="r" b="b"/>
              <a:pathLst>
                <a:path w="11397" h="7112" extrusionOk="0">
                  <a:moveTo>
                    <a:pt x="0" y="0"/>
                  </a:moveTo>
                  <a:lnTo>
                    <a:pt x="6854"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616"/>
        <p:cNvGrpSpPr/>
        <p:nvPr/>
      </p:nvGrpSpPr>
      <p:grpSpPr>
        <a:xfrm>
          <a:off x="0" y="0"/>
          <a:ext cx="0" cy="0"/>
          <a:chOff x="0" y="0"/>
          <a:chExt cx="0" cy="0"/>
        </a:xfrm>
      </p:grpSpPr>
      <p:grpSp>
        <p:nvGrpSpPr>
          <p:cNvPr id="617" name="Google Shape;617;p24"/>
          <p:cNvGrpSpPr/>
          <p:nvPr/>
        </p:nvGrpSpPr>
        <p:grpSpPr>
          <a:xfrm>
            <a:off x="128510" y="127582"/>
            <a:ext cx="9015493" cy="5055071"/>
            <a:chOff x="128510" y="127582"/>
            <a:chExt cx="9015493" cy="5055071"/>
          </a:xfrm>
        </p:grpSpPr>
        <p:pic>
          <p:nvPicPr>
            <p:cNvPr id="618" name="Google Shape;618;p24"/>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rot="10800000">
              <a:off x="4712177" y="2735578"/>
              <a:ext cx="4431826" cy="2447075"/>
            </a:xfrm>
            <a:prstGeom prst="rect">
              <a:avLst/>
            </a:prstGeom>
            <a:noFill/>
            <a:ln>
              <a:noFill/>
            </a:ln>
          </p:spPr>
        </p:pic>
        <p:grpSp>
          <p:nvGrpSpPr>
            <p:cNvPr id="619" name="Google Shape;619;p24"/>
            <p:cNvGrpSpPr/>
            <p:nvPr/>
          </p:nvGrpSpPr>
          <p:grpSpPr>
            <a:xfrm>
              <a:off x="128509" y="127582"/>
              <a:ext cx="3570454" cy="823838"/>
              <a:chOff x="1492450" y="1911750"/>
              <a:chExt cx="2360475" cy="544650"/>
            </a:xfrm>
          </p:grpSpPr>
          <p:sp>
            <p:nvSpPr>
              <p:cNvPr id="620" name="Google Shape;620;p24"/>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4"/>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4"/>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4"/>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4"/>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4"/>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4"/>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4"/>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4"/>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4"/>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4"/>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4"/>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4"/>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4"/>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4"/>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4"/>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4"/>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4"/>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4"/>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4"/>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4"/>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4"/>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4"/>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4"/>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4"/>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4"/>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4"/>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4"/>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4"/>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tx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1pPr>
            <a:lvl2pPr lvl="1"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2pPr>
            <a:lvl3pPr lvl="2"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3pPr>
            <a:lvl4pPr lvl="3"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4pPr>
            <a:lvl5pPr lvl="4"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5pPr>
            <a:lvl6pPr lvl="5"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6pPr>
            <a:lvl7pPr lvl="6"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7pPr>
            <a:lvl8pPr lvl="7"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8pPr>
            <a:lvl9pPr lvl="8"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1pPr>
            <a:lvl2pPr marL="914400" lvl="1"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2pPr>
            <a:lvl3pPr marL="1371600" lvl="2"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3pPr>
            <a:lvl4pPr marL="1828800" lvl="3"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4pPr>
            <a:lvl5pPr marL="2286000" lvl="4"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5pPr>
            <a:lvl6pPr marL="2743200" lvl="5"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6pPr>
            <a:lvl7pPr marL="3200400" lvl="6"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7pPr>
            <a:lvl8pPr marL="3657600" lvl="7"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8pPr>
            <a:lvl9pPr marL="4114800" lvl="8"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6" r:id="rId3"/>
    <p:sldLayoutId id="2147483658" r:id="rId4"/>
    <p:sldLayoutId id="2147483669" r:id="rId5"/>
    <p:sldLayoutId id="2147483670"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gif"/><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28"/>
          <p:cNvSpPr txBox="1">
            <a:spLocks noGrp="1"/>
          </p:cNvSpPr>
          <p:nvPr>
            <p:ph type="ctrTitle"/>
          </p:nvPr>
        </p:nvSpPr>
        <p:spPr>
          <a:xfrm>
            <a:off x="3668578" y="1023525"/>
            <a:ext cx="4963800" cy="262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78797A"/>
                </a:solidFill>
              </a:rPr>
              <a:t>Projet Étudiant </a:t>
            </a:r>
            <a:r>
              <a:rPr lang="en" b="1" dirty="0">
                <a:solidFill>
                  <a:srgbClr val="27263D"/>
                </a:solidFill>
              </a:rPr>
              <a:t>Chess 2.1</a:t>
            </a:r>
            <a:endParaRPr b="1" dirty="0">
              <a:solidFill>
                <a:srgbClr val="27263D"/>
              </a:solidFill>
            </a:endParaRPr>
          </a:p>
        </p:txBody>
      </p:sp>
      <p:sp>
        <p:nvSpPr>
          <p:cNvPr id="660" name="Google Shape;660;p28"/>
          <p:cNvSpPr txBox="1">
            <a:spLocks noGrp="1"/>
          </p:cNvSpPr>
          <p:nvPr>
            <p:ph type="subTitle" idx="1"/>
          </p:nvPr>
        </p:nvSpPr>
        <p:spPr>
          <a:xfrm>
            <a:off x="3668578" y="3644325"/>
            <a:ext cx="4963800" cy="45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mj-lt"/>
              </a:rPr>
              <a:t>Laurentin Turcat | Mathieu Anziani | Mathis Pradelles</a:t>
            </a:r>
            <a:endParaRPr dirty="0">
              <a:latin typeface="+mj-lt"/>
            </a:endParaRPr>
          </a:p>
        </p:txBody>
      </p:sp>
      <p:grpSp>
        <p:nvGrpSpPr>
          <p:cNvPr id="16" name="Groupe 15">
            <a:extLst>
              <a:ext uri="{FF2B5EF4-FFF2-40B4-BE49-F238E27FC236}">
                <a16:creationId xmlns:a16="http://schemas.microsoft.com/office/drawing/2014/main" id="{940E5E62-4056-B484-575A-D67718EC5A7B}"/>
              </a:ext>
            </a:extLst>
          </p:cNvPr>
          <p:cNvGrpSpPr/>
          <p:nvPr/>
        </p:nvGrpSpPr>
        <p:grpSpPr>
          <a:xfrm>
            <a:off x="47074" y="69196"/>
            <a:ext cx="3497740" cy="6817683"/>
            <a:chOff x="47074" y="69196"/>
            <a:chExt cx="3497740" cy="6817683"/>
          </a:xfrm>
        </p:grpSpPr>
        <p:grpSp>
          <p:nvGrpSpPr>
            <p:cNvPr id="6" name="Graphique 4">
              <a:extLst>
                <a:ext uri="{FF2B5EF4-FFF2-40B4-BE49-F238E27FC236}">
                  <a16:creationId xmlns:a16="http://schemas.microsoft.com/office/drawing/2014/main" id="{0D864A60-B756-F07C-5005-E374003D0F83}"/>
                </a:ext>
              </a:extLst>
            </p:cNvPr>
            <p:cNvGrpSpPr/>
            <p:nvPr/>
          </p:nvGrpSpPr>
          <p:grpSpPr>
            <a:xfrm>
              <a:off x="47075" y="69196"/>
              <a:ext cx="3497739" cy="5108257"/>
              <a:chOff x="47075" y="69196"/>
              <a:chExt cx="3497739" cy="5108257"/>
            </a:xfrm>
          </p:grpSpPr>
          <p:sp>
            <p:nvSpPr>
              <p:cNvPr id="7" name="Forme libre : forme 6">
                <a:extLst>
                  <a:ext uri="{FF2B5EF4-FFF2-40B4-BE49-F238E27FC236}">
                    <a16:creationId xmlns:a16="http://schemas.microsoft.com/office/drawing/2014/main" id="{491248C7-6753-2059-D15A-AEBF618F8705}"/>
                  </a:ext>
                </a:extLst>
              </p:cNvPr>
              <p:cNvSpPr/>
              <p:nvPr/>
            </p:nvSpPr>
            <p:spPr>
              <a:xfrm>
                <a:off x="47076" y="69196"/>
                <a:ext cx="3497738" cy="5099617"/>
              </a:xfrm>
              <a:custGeom>
                <a:avLst/>
                <a:gdLst>
                  <a:gd name="connsiteX0" fmla="*/ 224 w 3497738"/>
                  <a:gd name="connsiteY0" fmla="*/ 3329561 h 5099617"/>
                  <a:gd name="connsiteX1" fmla="*/ 32775 w 3497738"/>
                  <a:gd name="connsiteY1" fmla="*/ 1403690 h 5099617"/>
                  <a:gd name="connsiteX2" fmla="*/ 690902 w 3497738"/>
                  <a:gd name="connsiteY2" fmla="*/ 353374 h 5099617"/>
                  <a:gd name="connsiteX3" fmla="*/ 1324232 w 3497738"/>
                  <a:gd name="connsiteY3" fmla="*/ 41321 h 5099617"/>
                  <a:gd name="connsiteX4" fmla="*/ 2163787 w 3497738"/>
                  <a:gd name="connsiteY4" fmla="*/ 41884 h 5099617"/>
                  <a:gd name="connsiteX5" fmla="*/ 3087821 w 3497738"/>
                  <a:gd name="connsiteY5" fmla="*/ 627173 h 5099617"/>
                  <a:gd name="connsiteX6" fmla="*/ 3448263 w 3497738"/>
                  <a:gd name="connsiteY6" fmla="*/ 1317136 h 5099617"/>
                  <a:gd name="connsiteX7" fmla="*/ 3487452 w 3497738"/>
                  <a:gd name="connsiteY7" fmla="*/ 1455624 h 5099617"/>
                  <a:gd name="connsiteX8" fmla="*/ 3492595 w 3497738"/>
                  <a:gd name="connsiteY8" fmla="*/ 3277623 h 5099617"/>
                  <a:gd name="connsiteX9" fmla="*/ 3497738 w 3497738"/>
                  <a:gd name="connsiteY9" fmla="*/ 5099617 h 5099617"/>
                  <a:gd name="connsiteX10" fmla="*/ 3263505 w 3497738"/>
                  <a:gd name="connsiteY10" fmla="*/ 5099617 h 5099617"/>
                  <a:gd name="connsiteX11" fmla="*/ 155792 w 3497738"/>
                  <a:gd name="connsiteY11" fmla="*/ 5099617 h 5099617"/>
                  <a:gd name="connsiteX12" fmla="*/ 0 w 3497738"/>
                  <a:gd name="connsiteY12" fmla="*/ 5099617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97738" h="5099617">
                    <a:moveTo>
                      <a:pt x="224" y="3329561"/>
                    </a:moveTo>
                    <a:cubicBezTo>
                      <a:pt x="420" y="1669097"/>
                      <a:pt x="2455" y="1549844"/>
                      <a:pt x="32775" y="1403690"/>
                    </a:cubicBezTo>
                    <a:cubicBezTo>
                      <a:pt x="119155" y="987335"/>
                      <a:pt x="358507" y="605350"/>
                      <a:pt x="690902" y="353374"/>
                    </a:cubicBezTo>
                    <a:cubicBezTo>
                      <a:pt x="838258" y="241668"/>
                      <a:pt x="1147956" y="89076"/>
                      <a:pt x="1324232" y="41321"/>
                    </a:cubicBezTo>
                    <a:cubicBezTo>
                      <a:pt x="1528472" y="-14009"/>
                      <a:pt x="1954628" y="-13724"/>
                      <a:pt x="2163787" y="41884"/>
                    </a:cubicBezTo>
                    <a:cubicBezTo>
                      <a:pt x="2502513" y="131939"/>
                      <a:pt x="2860185" y="358490"/>
                      <a:pt x="3087821" y="627173"/>
                    </a:cubicBezTo>
                    <a:cubicBezTo>
                      <a:pt x="3222237" y="785831"/>
                      <a:pt x="3387341" y="1101874"/>
                      <a:pt x="3448263" y="1317136"/>
                    </a:cubicBezTo>
                    <a:lnTo>
                      <a:pt x="3487452" y="1455624"/>
                    </a:lnTo>
                    <a:lnTo>
                      <a:pt x="3492595" y="3277623"/>
                    </a:lnTo>
                    <a:lnTo>
                      <a:pt x="3497738" y="5099617"/>
                    </a:lnTo>
                    <a:lnTo>
                      <a:pt x="3263505" y="5099617"/>
                    </a:lnTo>
                    <a:lnTo>
                      <a:pt x="155792" y="5099617"/>
                    </a:lnTo>
                    <a:lnTo>
                      <a:pt x="0" y="5099617"/>
                    </a:lnTo>
                    <a:close/>
                  </a:path>
                </a:pathLst>
              </a:custGeom>
              <a:solidFill>
                <a:srgbClr val="FFFFFF"/>
              </a:solidFill>
              <a:ln w="65288" cap="flat">
                <a:noFill/>
                <a:prstDash val="solid"/>
                <a:miter/>
              </a:ln>
            </p:spPr>
            <p:txBody>
              <a:bodyPr rtlCol="0" anchor="ctr"/>
              <a:lstStyle/>
              <a:p>
                <a:endParaRPr lang="fr-FR"/>
              </a:p>
            </p:txBody>
          </p:sp>
          <p:sp>
            <p:nvSpPr>
              <p:cNvPr id="8" name="Forme libre : forme 7">
                <a:extLst>
                  <a:ext uri="{FF2B5EF4-FFF2-40B4-BE49-F238E27FC236}">
                    <a16:creationId xmlns:a16="http://schemas.microsoft.com/office/drawing/2014/main" id="{577236BD-7BF9-9B91-601E-D6095A037B84}"/>
                  </a:ext>
                </a:extLst>
              </p:cNvPr>
              <p:cNvSpPr/>
              <p:nvPr/>
            </p:nvSpPr>
            <p:spPr>
              <a:xfrm>
                <a:off x="47075" y="69196"/>
                <a:ext cx="3497739" cy="5099617"/>
              </a:xfrm>
              <a:custGeom>
                <a:avLst/>
                <a:gdLst>
                  <a:gd name="connsiteX0" fmla="*/ 226 w 3497739"/>
                  <a:gd name="connsiteY0" fmla="*/ 3329561 h 5099617"/>
                  <a:gd name="connsiteX1" fmla="*/ 32777 w 3497739"/>
                  <a:gd name="connsiteY1" fmla="*/ 1403690 h 5099617"/>
                  <a:gd name="connsiteX2" fmla="*/ 690905 w 3497739"/>
                  <a:gd name="connsiteY2" fmla="*/ 353374 h 5099617"/>
                  <a:gd name="connsiteX3" fmla="*/ 1324233 w 3497739"/>
                  <a:gd name="connsiteY3" fmla="*/ 41321 h 5099617"/>
                  <a:gd name="connsiteX4" fmla="*/ 2163788 w 3497739"/>
                  <a:gd name="connsiteY4" fmla="*/ 41884 h 5099617"/>
                  <a:gd name="connsiteX5" fmla="*/ 3087822 w 3497739"/>
                  <a:gd name="connsiteY5" fmla="*/ 627173 h 5099617"/>
                  <a:gd name="connsiteX6" fmla="*/ 3448264 w 3497739"/>
                  <a:gd name="connsiteY6" fmla="*/ 1317136 h 5099617"/>
                  <a:gd name="connsiteX7" fmla="*/ 3487453 w 3497739"/>
                  <a:gd name="connsiteY7" fmla="*/ 1455624 h 5099617"/>
                  <a:gd name="connsiteX8" fmla="*/ 3492596 w 3497739"/>
                  <a:gd name="connsiteY8" fmla="*/ 3277623 h 5099617"/>
                  <a:gd name="connsiteX9" fmla="*/ 3497740 w 3497739"/>
                  <a:gd name="connsiteY9" fmla="*/ 5099617 h 5099617"/>
                  <a:gd name="connsiteX10" fmla="*/ 3263506 w 3497739"/>
                  <a:gd name="connsiteY10" fmla="*/ 5099617 h 5099617"/>
                  <a:gd name="connsiteX11" fmla="*/ 3029289 w 3497739"/>
                  <a:gd name="connsiteY11" fmla="*/ 5099617 h 5099617"/>
                  <a:gd name="connsiteX12" fmla="*/ 3029289 w 3497739"/>
                  <a:gd name="connsiteY12" fmla="*/ 5029392 h 5099617"/>
                  <a:gd name="connsiteX13" fmla="*/ 2953595 w 3497739"/>
                  <a:gd name="connsiteY13" fmla="*/ 4766052 h 5099617"/>
                  <a:gd name="connsiteX14" fmla="*/ 2916415 w 3497739"/>
                  <a:gd name="connsiteY14" fmla="*/ 4725926 h 5099617"/>
                  <a:gd name="connsiteX15" fmla="*/ 2955535 w 3497739"/>
                  <a:gd name="connsiteY15" fmla="*/ 4667858 h 5099617"/>
                  <a:gd name="connsiteX16" fmla="*/ 2914095 w 3497739"/>
                  <a:gd name="connsiteY16" fmla="*/ 4230556 h 5099617"/>
                  <a:gd name="connsiteX17" fmla="*/ 2778292 w 3497739"/>
                  <a:gd name="connsiteY17" fmla="*/ 4147498 h 5099617"/>
                  <a:gd name="connsiteX18" fmla="*/ 2606522 w 3497739"/>
                  <a:gd name="connsiteY18" fmla="*/ 3984759 h 5099617"/>
                  <a:gd name="connsiteX19" fmla="*/ 2646733 w 3497739"/>
                  <a:gd name="connsiteY19" fmla="*/ 3886877 h 5099617"/>
                  <a:gd name="connsiteX20" fmla="*/ 2588582 w 3497739"/>
                  <a:gd name="connsiteY20" fmla="*/ 3636179 h 5099617"/>
                  <a:gd name="connsiteX21" fmla="*/ 2410438 w 3497739"/>
                  <a:gd name="connsiteY21" fmla="*/ 3650536 h 5099617"/>
                  <a:gd name="connsiteX22" fmla="*/ 927423 w 3497739"/>
                  <a:gd name="connsiteY22" fmla="*/ 3731394 h 5099617"/>
                  <a:gd name="connsiteX23" fmla="*/ 722703 w 3497739"/>
                  <a:gd name="connsiteY23" fmla="*/ 3697468 h 5099617"/>
                  <a:gd name="connsiteX24" fmla="*/ 752996 w 3497739"/>
                  <a:gd name="connsiteY24" fmla="*/ 3830818 h 5099617"/>
                  <a:gd name="connsiteX25" fmla="*/ 655049 w 3497739"/>
                  <a:gd name="connsiteY25" fmla="*/ 4137679 h 5099617"/>
                  <a:gd name="connsiteX26" fmla="*/ 504441 w 3497739"/>
                  <a:gd name="connsiteY26" fmla="*/ 4230175 h 5099617"/>
                  <a:gd name="connsiteX27" fmla="*/ 412401 w 3497739"/>
                  <a:gd name="connsiteY27" fmla="*/ 4639923 h 5099617"/>
                  <a:gd name="connsiteX28" fmla="*/ 443070 w 3497739"/>
                  <a:gd name="connsiteY28" fmla="*/ 4708209 h 5099617"/>
                  <a:gd name="connsiteX29" fmla="*/ 393014 w 3497739"/>
                  <a:gd name="connsiteY29" fmla="*/ 4752925 h 5099617"/>
                  <a:gd name="connsiteX30" fmla="*/ 312338 w 3497739"/>
                  <a:gd name="connsiteY30" fmla="*/ 5026050 h 5099617"/>
                  <a:gd name="connsiteX31" fmla="*/ 311585 w 3497739"/>
                  <a:gd name="connsiteY31" fmla="*/ 5099617 h 5099617"/>
                  <a:gd name="connsiteX32" fmla="*/ 155792 w 3497739"/>
                  <a:gd name="connsiteY32" fmla="*/ 5099617 h 5099617"/>
                  <a:gd name="connsiteX33" fmla="*/ 0 w 3497739"/>
                  <a:gd name="connsiteY33" fmla="*/ 5099617 h 5099617"/>
                  <a:gd name="connsiteX34" fmla="*/ 2198856 w 3497739"/>
                  <a:gd name="connsiteY34" fmla="*/ 3644786 h 5099617"/>
                  <a:gd name="connsiteX35" fmla="*/ 2752334 w 3497739"/>
                  <a:gd name="connsiteY35" fmla="*/ 3387092 h 5099617"/>
                  <a:gd name="connsiteX36" fmla="*/ 2682493 w 3497739"/>
                  <a:gd name="connsiteY36" fmla="*/ 3082846 h 5099617"/>
                  <a:gd name="connsiteX37" fmla="*/ 2475292 w 3497739"/>
                  <a:gd name="connsiteY37" fmla="*/ 1853774 h 5099617"/>
                  <a:gd name="connsiteX38" fmla="*/ 2309375 w 3497739"/>
                  <a:gd name="connsiteY38" fmla="*/ 846204 h 5099617"/>
                  <a:gd name="connsiteX39" fmla="*/ 2060248 w 3497739"/>
                  <a:gd name="connsiteY39" fmla="*/ 719901 h 5099617"/>
                  <a:gd name="connsiteX40" fmla="*/ 1929797 w 3497739"/>
                  <a:gd name="connsiteY40" fmla="*/ 719901 h 5099617"/>
                  <a:gd name="connsiteX41" fmla="*/ 1860701 w 3497739"/>
                  <a:gd name="connsiteY41" fmla="*/ 849588 h 5099617"/>
                  <a:gd name="connsiteX42" fmla="*/ 1780175 w 3497739"/>
                  <a:gd name="connsiteY42" fmla="*/ 979421 h 5099617"/>
                  <a:gd name="connsiteX43" fmla="*/ 1652564 w 3497739"/>
                  <a:gd name="connsiteY43" fmla="*/ 849734 h 5099617"/>
                  <a:gd name="connsiteX44" fmla="*/ 1536368 w 3497739"/>
                  <a:gd name="connsiteY44" fmla="*/ 719901 h 5099617"/>
                  <a:gd name="connsiteX45" fmla="*/ 1393871 w 3497739"/>
                  <a:gd name="connsiteY45" fmla="*/ 719901 h 5099617"/>
                  <a:gd name="connsiteX46" fmla="*/ 1251374 w 3497739"/>
                  <a:gd name="connsiteY46" fmla="*/ 719901 h 5099617"/>
                  <a:gd name="connsiteX47" fmla="*/ 1230289 w 3497739"/>
                  <a:gd name="connsiteY47" fmla="*/ 905995 h 5099617"/>
                  <a:gd name="connsiteX48" fmla="*/ 1161302 w 3497739"/>
                  <a:gd name="connsiteY48" fmla="*/ 1152679 h 5099617"/>
                  <a:gd name="connsiteX49" fmla="*/ 1067922 w 3497739"/>
                  <a:gd name="connsiteY49" fmla="*/ 1360412 h 5099617"/>
                  <a:gd name="connsiteX50" fmla="*/ 944565 w 3497739"/>
                  <a:gd name="connsiteY50" fmla="*/ 1835763 h 5099617"/>
                  <a:gd name="connsiteX51" fmla="*/ 830891 w 3497739"/>
                  <a:gd name="connsiteY51" fmla="*/ 2221803 h 5099617"/>
                  <a:gd name="connsiteX52" fmla="*/ 926411 w 3497739"/>
                  <a:gd name="connsiteY52" fmla="*/ 2392058 h 5099617"/>
                  <a:gd name="connsiteX53" fmla="*/ 969372 w 3497739"/>
                  <a:gd name="connsiteY53" fmla="*/ 2436912 h 5099617"/>
                  <a:gd name="connsiteX54" fmla="*/ 1019972 w 3497739"/>
                  <a:gd name="connsiteY54" fmla="*/ 2521598 h 5099617"/>
                  <a:gd name="connsiteX55" fmla="*/ 1141144 w 3497739"/>
                  <a:gd name="connsiteY55" fmla="*/ 2572185 h 5099617"/>
                  <a:gd name="connsiteX56" fmla="*/ 1211716 w 3497739"/>
                  <a:gd name="connsiteY56" fmla="*/ 2582818 h 5099617"/>
                  <a:gd name="connsiteX57" fmla="*/ 707138 w 3497739"/>
                  <a:gd name="connsiteY57" fmla="*/ 3465855 h 5099617"/>
                  <a:gd name="connsiteX58" fmla="*/ 1315578 w 3497739"/>
                  <a:gd name="connsiteY58" fmla="*/ 3650865 h 5099617"/>
                  <a:gd name="connsiteX59" fmla="*/ 2198856 w 3497739"/>
                  <a:gd name="connsiteY59" fmla="*/ 3644786 h 5099617"/>
                  <a:gd name="connsiteX60" fmla="*/ 1462714 w 3497739"/>
                  <a:gd name="connsiteY60" fmla="*/ 4892579 h 5099617"/>
                  <a:gd name="connsiteX61" fmla="*/ 1060697 w 3497739"/>
                  <a:gd name="connsiteY61" fmla="*/ 4829402 h 5099617"/>
                  <a:gd name="connsiteX62" fmla="*/ 1325457 w 3497739"/>
                  <a:gd name="connsiteY62" fmla="*/ 4839810 h 5099617"/>
                  <a:gd name="connsiteX63" fmla="*/ 2431340 w 3497739"/>
                  <a:gd name="connsiteY63" fmla="*/ 4840330 h 5099617"/>
                  <a:gd name="connsiteX64" fmla="*/ 2592305 w 3497739"/>
                  <a:gd name="connsiteY64" fmla="*/ 4829956 h 5099617"/>
                  <a:gd name="connsiteX65" fmla="*/ 2445922 w 3497739"/>
                  <a:gd name="connsiteY65" fmla="*/ 4865251 h 5099617"/>
                  <a:gd name="connsiteX66" fmla="*/ 1462714 w 3497739"/>
                  <a:gd name="connsiteY66" fmla="*/ 4892579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497739" h="5099617">
                    <a:moveTo>
                      <a:pt x="226" y="3329561"/>
                    </a:moveTo>
                    <a:cubicBezTo>
                      <a:pt x="441" y="1669097"/>
                      <a:pt x="2455" y="1549844"/>
                      <a:pt x="32777" y="1403690"/>
                    </a:cubicBezTo>
                    <a:cubicBezTo>
                      <a:pt x="119157" y="987335"/>
                      <a:pt x="358508" y="605350"/>
                      <a:pt x="690905" y="353374"/>
                    </a:cubicBezTo>
                    <a:cubicBezTo>
                      <a:pt x="838259" y="241668"/>
                      <a:pt x="1147957" y="89076"/>
                      <a:pt x="1324233" y="41321"/>
                    </a:cubicBezTo>
                    <a:cubicBezTo>
                      <a:pt x="1528473" y="-14009"/>
                      <a:pt x="1954630" y="-13724"/>
                      <a:pt x="2163788" y="41884"/>
                    </a:cubicBezTo>
                    <a:cubicBezTo>
                      <a:pt x="2502515" y="131939"/>
                      <a:pt x="2860186" y="358490"/>
                      <a:pt x="3087822" y="627173"/>
                    </a:cubicBezTo>
                    <a:cubicBezTo>
                      <a:pt x="3222239" y="785831"/>
                      <a:pt x="3387342" y="1101874"/>
                      <a:pt x="3448264" y="1317136"/>
                    </a:cubicBezTo>
                    <a:lnTo>
                      <a:pt x="3487453" y="1455624"/>
                    </a:lnTo>
                    <a:lnTo>
                      <a:pt x="3492596" y="3277623"/>
                    </a:lnTo>
                    <a:lnTo>
                      <a:pt x="3497740" y="5099617"/>
                    </a:lnTo>
                    <a:lnTo>
                      <a:pt x="3263506" y="5099617"/>
                    </a:lnTo>
                    <a:lnTo>
                      <a:pt x="3029289" y="5099617"/>
                    </a:lnTo>
                    <a:lnTo>
                      <a:pt x="3029289" y="5029392"/>
                    </a:lnTo>
                    <a:cubicBezTo>
                      <a:pt x="3029289" y="4927077"/>
                      <a:pt x="2996231" y="4812066"/>
                      <a:pt x="2953595" y="4766052"/>
                    </a:cubicBezTo>
                    <a:lnTo>
                      <a:pt x="2916415" y="4725926"/>
                    </a:lnTo>
                    <a:lnTo>
                      <a:pt x="2955535" y="4667858"/>
                    </a:lnTo>
                    <a:cubicBezTo>
                      <a:pt x="3023038" y="4567689"/>
                      <a:pt x="3000248" y="4327244"/>
                      <a:pt x="2914095" y="4230556"/>
                    </a:cubicBezTo>
                    <a:cubicBezTo>
                      <a:pt x="2896535" y="4210831"/>
                      <a:pt x="2835422" y="4173458"/>
                      <a:pt x="2778292" y="4147498"/>
                    </a:cubicBezTo>
                    <a:cubicBezTo>
                      <a:pt x="2662336" y="4094816"/>
                      <a:pt x="2624134" y="4058604"/>
                      <a:pt x="2606522" y="3984759"/>
                    </a:cubicBezTo>
                    <a:cubicBezTo>
                      <a:pt x="2596547" y="3942867"/>
                      <a:pt x="2603232" y="3926622"/>
                      <a:pt x="2646733" y="3886877"/>
                    </a:cubicBezTo>
                    <a:cubicBezTo>
                      <a:pt x="2752715" y="3790086"/>
                      <a:pt x="2729492" y="3689987"/>
                      <a:pt x="2588582" y="3636179"/>
                    </a:cubicBezTo>
                    <a:cubicBezTo>
                      <a:pt x="2510706" y="3606426"/>
                      <a:pt x="2509009" y="3606565"/>
                      <a:pt x="2410438" y="3650536"/>
                    </a:cubicBezTo>
                    <a:cubicBezTo>
                      <a:pt x="2062603" y="3805724"/>
                      <a:pt x="1475172" y="3837745"/>
                      <a:pt x="927423" y="3731394"/>
                    </a:cubicBezTo>
                    <a:cubicBezTo>
                      <a:pt x="831488" y="3712760"/>
                      <a:pt x="739364" y="3697503"/>
                      <a:pt x="722703" y="3697468"/>
                    </a:cubicBezTo>
                    <a:cubicBezTo>
                      <a:pt x="672839" y="3697399"/>
                      <a:pt x="687339" y="3761199"/>
                      <a:pt x="752996" y="3830818"/>
                    </a:cubicBezTo>
                    <a:cubicBezTo>
                      <a:pt x="860204" y="3944477"/>
                      <a:pt x="827994" y="4045390"/>
                      <a:pt x="655049" y="4137679"/>
                    </a:cubicBezTo>
                    <a:cubicBezTo>
                      <a:pt x="604192" y="4164816"/>
                      <a:pt x="536419" y="4206450"/>
                      <a:pt x="504441" y="4230175"/>
                    </a:cubicBezTo>
                    <a:cubicBezTo>
                      <a:pt x="390659" y="4314602"/>
                      <a:pt x="349198" y="4499179"/>
                      <a:pt x="412401" y="4639923"/>
                    </a:cubicBezTo>
                    <a:lnTo>
                      <a:pt x="443070" y="4708209"/>
                    </a:lnTo>
                    <a:lnTo>
                      <a:pt x="393014" y="4752925"/>
                    </a:lnTo>
                    <a:cubicBezTo>
                      <a:pt x="340146" y="4800169"/>
                      <a:pt x="313736" y="4889583"/>
                      <a:pt x="312338" y="5026050"/>
                    </a:cubicBezTo>
                    <a:lnTo>
                      <a:pt x="311585" y="5099617"/>
                    </a:lnTo>
                    <a:lnTo>
                      <a:pt x="155792" y="5099617"/>
                    </a:lnTo>
                    <a:lnTo>
                      <a:pt x="0" y="5099617"/>
                    </a:lnTo>
                    <a:close/>
                    <a:moveTo>
                      <a:pt x="2198856" y="3644786"/>
                    </a:moveTo>
                    <a:cubicBezTo>
                      <a:pt x="2577083" y="3598373"/>
                      <a:pt x="2752334" y="3516788"/>
                      <a:pt x="2752334" y="3387092"/>
                    </a:cubicBezTo>
                    <a:cubicBezTo>
                      <a:pt x="2752334" y="3353044"/>
                      <a:pt x="2720903" y="3216126"/>
                      <a:pt x="2682493" y="3082846"/>
                    </a:cubicBezTo>
                    <a:cubicBezTo>
                      <a:pt x="2536318" y="2575631"/>
                      <a:pt x="2522568" y="2494080"/>
                      <a:pt x="2475292" y="1853774"/>
                    </a:cubicBezTo>
                    <a:cubicBezTo>
                      <a:pt x="2425972" y="1185937"/>
                      <a:pt x="2394039" y="992020"/>
                      <a:pt x="2309375" y="846204"/>
                    </a:cubicBezTo>
                    <a:cubicBezTo>
                      <a:pt x="2246444" y="737818"/>
                      <a:pt x="2211099" y="719901"/>
                      <a:pt x="2060248" y="719901"/>
                    </a:cubicBezTo>
                    <a:lnTo>
                      <a:pt x="1929797" y="719901"/>
                    </a:lnTo>
                    <a:lnTo>
                      <a:pt x="1860701" y="849588"/>
                    </a:lnTo>
                    <a:cubicBezTo>
                      <a:pt x="1822707" y="920915"/>
                      <a:pt x="1786461" y="979341"/>
                      <a:pt x="1780175" y="979421"/>
                    </a:cubicBezTo>
                    <a:cubicBezTo>
                      <a:pt x="1773889" y="979497"/>
                      <a:pt x="1716465" y="921143"/>
                      <a:pt x="1652564" y="849734"/>
                    </a:cubicBezTo>
                    <a:lnTo>
                      <a:pt x="1536368" y="719901"/>
                    </a:lnTo>
                    <a:lnTo>
                      <a:pt x="1393871" y="719901"/>
                    </a:lnTo>
                    <a:lnTo>
                      <a:pt x="1251374" y="719901"/>
                    </a:lnTo>
                    <a:lnTo>
                      <a:pt x="1230289" y="905995"/>
                    </a:lnTo>
                    <a:cubicBezTo>
                      <a:pt x="1204217" y="1136078"/>
                      <a:pt x="1199575" y="1152679"/>
                      <a:pt x="1161302" y="1152679"/>
                    </a:cubicBezTo>
                    <a:cubicBezTo>
                      <a:pt x="1102596" y="1152679"/>
                      <a:pt x="1077988" y="1207420"/>
                      <a:pt x="1067922" y="1360412"/>
                    </a:cubicBezTo>
                    <a:cubicBezTo>
                      <a:pt x="1059950" y="1481569"/>
                      <a:pt x="1038164" y="1565524"/>
                      <a:pt x="944565" y="1835763"/>
                    </a:cubicBezTo>
                    <a:cubicBezTo>
                      <a:pt x="882045" y="2016271"/>
                      <a:pt x="830891" y="2189990"/>
                      <a:pt x="830891" y="2221803"/>
                    </a:cubicBezTo>
                    <a:cubicBezTo>
                      <a:pt x="830891" y="2301016"/>
                      <a:pt x="874685" y="2379069"/>
                      <a:pt x="926411" y="2392058"/>
                    </a:cubicBezTo>
                    <a:cubicBezTo>
                      <a:pt x="953951" y="2398968"/>
                      <a:pt x="969372" y="2415074"/>
                      <a:pt x="969372" y="2436912"/>
                    </a:cubicBezTo>
                    <a:cubicBezTo>
                      <a:pt x="969372" y="2455650"/>
                      <a:pt x="992143" y="2493768"/>
                      <a:pt x="1019972" y="2521598"/>
                    </a:cubicBezTo>
                    <a:cubicBezTo>
                      <a:pt x="1059349" y="2560962"/>
                      <a:pt x="1086223" y="2572185"/>
                      <a:pt x="1141144" y="2572185"/>
                    </a:cubicBezTo>
                    <a:cubicBezTo>
                      <a:pt x="1179959" y="2572185"/>
                      <a:pt x="1211716" y="2576964"/>
                      <a:pt x="1211716" y="2582818"/>
                    </a:cubicBezTo>
                    <a:cubicBezTo>
                      <a:pt x="1211716" y="2594577"/>
                      <a:pt x="731562" y="3434872"/>
                      <a:pt x="707138" y="3465855"/>
                    </a:cubicBezTo>
                    <a:cubicBezTo>
                      <a:pt x="647271" y="3541795"/>
                      <a:pt x="841243" y="3600781"/>
                      <a:pt x="1315578" y="3650865"/>
                    </a:cubicBezTo>
                    <a:cubicBezTo>
                      <a:pt x="1455195" y="3665602"/>
                      <a:pt x="2063348" y="3661429"/>
                      <a:pt x="2198856" y="3644786"/>
                    </a:cubicBezTo>
                    <a:close/>
                    <a:moveTo>
                      <a:pt x="1462714" y="4892579"/>
                    </a:moveTo>
                    <a:cubicBezTo>
                      <a:pt x="1263588" y="4869112"/>
                      <a:pt x="1053929" y="4836173"/>
                      <a:pt x="1060697" y="4829402"/>
                    </a:cubicBezTo>
                    <a:cubicBezTo>
                      <a:pt x="1064181" y="4825921"/>
                      <a:pt x="1183322" y="4830597"/>
                      <a:pt x="1325457" y="4839810"/>
                    </a:cubicBezTo>
                    <a:cubicBezTo>
                      <a:pt x="1655127" y="4861164"/>
                      <a:pt x="2230754" y="4861441"/>
                      <a:pt x="2431340" y="4840330"/>
                    </a:cubicBezTo>
                    <a:cubicBezTo>
                      <a:pt x="2516611" y="4831376"/>
                      <a:pt x="2589049" y="4826700"/>
                      <a:pt x="2592305" y="4829956"/>
                    </a:cubicBezTo>
                    <a:cubicBezTo>
                      <a:pt x="2595560" y="4833212"/>
                      <a:pt x="2529685" y="4849092"/>
                      <a:pt x="2445922" y="4865251"/>
                    </a:cubicBezTo>
                    <a:cubicBezTo>
                      <a:pt x="2271744" y="4898865"/>
                      <a:pt x="1660340" y="4915854"/>
                      <a:pt x="1462714" y="4892579"/>
                    </a:cubicBezTo>
                    <a:close/>
                  </a:path>
                </a:pathLst>
              </a:custGeom>
              <a:solidFill>
                <a:srgbClr val="27263D"/>
              </a:solidFill>
              <a:ln w="65288" cap="flat">
                <a:noFill/>
                <a:prstDash val="solid"/>
                <a:miter/>
              </a:ln>
            </p:spPr>
            <p:txBody>
              <a:bodyPr rtlCol="0" anchor="ctr"/>
              <a:lstStyle/>
              <a:p>
                <a:endParaRPr lang="fr-FR" dirty="0"/>
              </a:p>
            </p:txBody>
          </p:sp>
          <p:grpSp>
            <p:nvGrpSpPr>
              <p:cNvPr id="9" name="Graphique 4">
                <a:extLst>
                  <a:ext uri="{FF2B5EF4-FFF2-40B4-BE49-F238E27FC236}">
                    <a16:creationId xmlns:a16="http://schemas.microsoft.com/office/drawing/2014/main" id="{B34ACA1E-9784-792A-FF74-8947FB010BFE}"/>
                  </a:ext>
                </a:extLst>
              </p:cNvPr>
              <p:cNvGrpSpPr/>
              <p:nvPr/>
            </p:nvGrpSpPr>
            <p:grpSpPr>
              <a:xfrm>
                <a:off x="401364" y="841041"/>
                <a:ext cx="1856525" cy="4336412"/>
                <a:chOff x="401364" y="841041"/>
                <a:chExt cx="1856525" cy="4336412"/>
              </a:xfrm>
            </p:grpSpPr>
            <p:sp>
              <p:nvSpPr>
                <p:cNvPr id="10" name="Forme libre : forme 9">
                  <a:extLst>
                    <a:ext uri="{FF2B5EF4-FFF2-40B4-BE49-F238E27FC236}">
                      <a16:creationId xmlns:a16="http://schemas.microsoft.com/office/drawing/2014/main" id="{953D8411-E2D9-3F7A-DC2A-AAE30E21FBB4}"/>
                    </a:ext>
                  </a:extLst>
                </p:cNvPr>
                <p:cNvSpPr/>
                <p:nvPr/>
              </p:nvSpPr>
              <p:spPr>
                <a:xfrm>
                  <a:off x="811992" y="1253950"/>
                  <a:ext cx="1445897" cy="3914866"/>
                </a:xfrm>
                <a:custGeom>
                  <a:avLst/>
                  <a:gdLst>
                    <a:gd name="connsiteX0" fmla="*/ 662069 w 1445897"/>
                    <a:gd name="connsiteY0" fmla="*/ 3875994 h 3914866"/>
                    <a:gd name="connsiteX1" fmla="*/ 614414 w 1445897"/>
                    <a:gd name="connsiteY1" fmla="*/ 3786554 h 3914866"/>
                    <a:gd name="connsiteX2" fmla="*/ 578849 w 1445897"/>
                    <a:gd name="connsiteY2" fmla="*/ 3736109 h 3914866"/>
                    <a:gd name="connsiteX3" fmla="*/ 621015 w 1445897"/>
                    <a:gd name="connsiteY3" fmla="*/ 3747429 h 3914866"/>
                    <a:gd name="connsiteX4" fmla="*/ 914176 w 1445897"/>
                    <a:gd name="connsiteY4" fmla="*/ 3770001 h 3914866"/>
                    <a:gd name="connsiteX5" fmla="*/ 1185466 w 1445897"/>
                    <a:gd name="connsiteY5" fmla="*/ 3797089 h 3914866"/>
                    <a:gd name="connsiteX6" fmla="*/ 1223516 w 1445897"/>
                    <a:gd name="connsiteY6" fmla="*/ 3864021 h 3914866"/>
                    <a:gd name="connsiteX7" fmla="*/ 1241266 w 1445897"/>
                    <a:gd name="connsiteY7" fmla="*/ 3914924 h 3914866"/>
                    <a:gd name="connsiteX8" fmla="*/ 957716 w 1445897"/>
                    <a:gd name="connsiteY8" fmla="*/ 3914924 h 3914866"/>
                    <a:gd name="connsiteX9" fmla="*/ 662069 w 1445897"/>
                    <a:gd name="connsiteY9" fmla="*/ 3875994 h 3914866"/>
                    <a:gd name="connsiteX10" fmla="*/ 631234 w 1445897"/>
                    <a:gd name="connsiteY10" fmla="*/ 3607936 h 3914866"/>
                    <a:gd name="connsiteX11" fmla="*/ 596285 w 1445897"/>
                    <a:gd name="connsiteY11" fmla="*/ 3566128 h 3914866"/>
                    <a:gd name="connsiteX12" fmla="*/ 626118 w 1445897"/>
                    <a:gd name="connsiteY12" fmla="*/ 3463406 h 3914866"/>
                    <a:gd name="connsiteX13" fmla="*/ 624339 w 1445897"/>
                    <a:gd name="connsiteY13" fmla="*/ 3395623 h 3914866"/>
                    <a:gd name="connsiteX14" fmla="*/ 782241 w 1445897"/>
                    <a:gd name="connsiteY14" fmla="*/ 3396212 h 3914866"/>
                    <a:gd name="connsiteX15" fmla="*/ 1274515 w 1445897"/>
                    <a:gd name="connsiteY15" fmla="*/ 3493634 h 3914866"/>
                    <a:gd name="connsiteX16" fmla="*/ 1424534 w 1445897"/>
                    <a:gd name="connsiteY16" fmla="*/ 3589616 h 3914866"/>
                    <a:gd name="connsiteX17" fmla="*/ 1087276 w 1445897"/>
                    <a:gd name="connsiteY17" fmla="*/ 3617031 h 3914866"/>
                    <a:gd name="connsiteX18" fmla="*/ 631234 w 1445897"/>
                    <a:gd name="connsiteY18" fmla="*/ 3607936 h 3914866"/>
                    <a:gd name="connsiteX19" fmla="*/ 488582 w 1445897"/>
                    <a:gd name="connsiteY19" fmla="*/ 3085167 h 3914866"/>
                    <a:gd name="connsiteX20" fmla="*/ 589631 w 1445897"/>
                    <a:gd name="connsiteY20" fmla="*/ 2977080 h 3914866"/>
                    <a:gd name="connsiteX21" fmla="*/ 631993 w 1445897"/>
                    <a:gd name="connsiteY21" fmla="*/ 2826857 h 3914866"/>
                    <a:gd name="connsiteX22" fmla="*/ 588145 w 1445897"/>
                    <a:gd name="connsiteY22" fmla="*/ 2703329 h 3914866"/>
                    <a:gd name="connsiteX23" fmla="*/ 552548 w 1445897"/>
                    <a:gd name="connsiteY23" fmla="*/ 2655175 h 3914866"/>
                    <a:gd name="connsiteX24" fmla="*/ 628774 w 1445897"/>
                    <a:gd name="connsiteY24" fmla="*/ 2678140 h 3914866"/>
                    <a:gd name="connsiteX25" fmla="*/ 1199793 w 1445897"/>
                    <a:gd name="connsiteY25" fmla="*/ 2765682 h 3914866"/>
                    <a:gd name="connsiteX26" fmla="*/ 1326894 w 1445897"/>
                    <a:gd name="connsiteY26" fmla="*/ 2877630 h 3914866"/>
                    <a:gd name="connsiteX27" fmla="*/ 696652 w 1445897"/>
                    <a:gd name="connsiteY27" fmla="*/ 3075876 h 3914866"/>
                    <a:gd name="connsiteX28" fmla="*/ 488582 w 1445897"/>
                    <a:gd name="connsiteY28" fmla="*/ 3085167 h 3914866"/>
                    <a:gd name="connsiteX29" fmla="*/ 394868 w 1445897"/>
                    <a:gd name="connsiteY29" fmla="*/ 2399482 h 3914866"/>
                    <a:gd name="connsiteX30" fmla="*/ 201 w 1445897"/>
                    <a:gd name="connsiteY30" fmla="*/ 2298527 h 3914866"/>
                    <a:gd name="connsiteX31" fmla="*/ 169507 w 1445897"/>
                    <a:gd name="connsiteY31" fmla="*/ 1992128 h 3914866"/>
                    <a:gd name="connsiteX32" fmla="*/ 333631 w 1445897"/>
                    <a:gd name="connsiteY32" fmla="*/ 1705292 h 3914866"/>
                    <a:gd name="connsiteX33" fmla="*/ 694350 w 1445897"/>
                    <a:gd name="connsiteY33" fmla="*/ 1518757 h 3914866"/>
                    <a:gd name="connsiteX34" fmla="*/ 1061100 w 1445897"/>
                    <a:gd name="connsiteY34" fmla="*/ 1338241 h 3914866"/>
                    <a:gd name="connsiteX35" fmla="*/ 601073 w 1445897"/>
                    <a:gd name="connsiteY35" fmla="*/ 2420092 h 3914866"/>
                    <a:gd name="connsiteX36" fmla="*/ 394868 w 1445897"/>
                    <a:gd name="connsiteY36" fmla="*/ 2399482 h 3914866"/>
                    <a:gd name="connsiteX37" fmla="*/ 406206 w 1445897"/>
                    <a:gd name="connsiteY37" fmla="*/ 1336999 h 3914866"/>
                    <a:gd name="connsiteX38" fmla="*/ 280709 w 1445897"/>
                    <a:gd name="connsiteY38" fmla="*/ 1292966 h 3914866"/>
                    <a:gd name="connsiteX39" fmla="*/ 481419 w 1445897"/>
                    <a:gd name="connsiteY39" fmla="*/ 1214387 h 3914866"/>
                    <a:gd name="connsiteX40" fmla="*/ 706453 w 1445897"/>
                    <a:gd name="connsiteY40" fmla="*/ 1230547 h 3914866"/>
                    <a:gd name="connsiteX41" fmla="*/ 690005 w 1445897"/>
                    <a:gd name="connsiteY41" fmla="*/ 1290021 h 3914866"/>
                    <a:gd name="connsiteX42" fmla="*/ 694336 w 1445897"/>
                    <a:gd name="connsiteY42" fmla="*/ 1341709 h 3914866"/>
                    <a:gd name="connsiteX43" fmla="*/ 406206 w 1445897"/>
                    <a:gd name="connsiteY43" fmla="*/ 1336999 h 3914866"/>
                    <a:gd name="connsiteX44" fmla="*/ 239073 w 1445897"/>
                    <a:gd name="connsiteY44" fmla="*/ 627891 h 3914866"/>
                    <a:gd name="connsiteX45" fmla="*/ 284739 w 1445897"/>
                    <a:gd name="connsiteY45" fmla="*/ 493698 h 3914866"/>
                    <a:gd name="connsiteX46" fmla="*/ 343432 w 1445897"/>
                    <a:gd name="connsiteY46" fmla="*/ 213111 h 3914866"/>
                    <a:gd name="connsiteX47" fmla="*/ 376490 w 1445897"/>
                    <a:gd name="connsiteY47" fmla="*/ 31339 h 3914866"/>
                    <a:gd name="connsiteX48" fmla="*/ 761580 w 1445897"/>
                    <a:gd name="connsiteY48" fmla="*/ 5665 h 3914866"/>
                    <a:gd name="connsiteX49" fmla="*/ 1126636 w 1445897"/>
                    <a:gd name="connsiteY49" fmla="*/ 57 h 3914866"/>
                    <a:gd name="connsiteX50" fmla="*/ 1020641 w 1445897"/>
                    <a:gd name="connsiteY50" fmla="*/ 98193 h 3914866"/>
                    <a:gd name="connsiteX51" fmla="*/ 708226 w 1445897"/>
                    <a:gd name="connsiteY51" fmla="*/ 534917 h 3914866"/>
                    <a:gd name="connsiteX52" fmla="*/ 654022 w 1445897"/>
                    <a:gd name="connsiteY52" fmla="*/ 643136 h 3914866"/>
                    <a:gd name="connsiteX53" fmla="*/ 446547 w 1445897"/>
                    <a:gd name="connsiteY53" fmla="*/ 643136 h 3914866"/>
                    <a:gd name="connsiteX54" fmla="*/ 239073 w 1445897"/>
                    <a:gd name="connsiteY54" fmla="*/ 627891 h 391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45897" h="3914866">
                      <a:moveTo>
                        <a:pt x="662069" y="3875994"/>
                      </a:moveTo>
                      <a:cubicBezTo>
                        <a:pt x="655422" y="3854534"/>
                        <a:pt x="633975" y="3814296"/>
                        <a:pt x="614414" y="3786554"/>
                      </a:cubicBezTo>
                      <a:lnTo>
                        <a:pt x="578849" y="3736109"/>
                      </a:lnTo>
                      <a:lnTo>
                        <a:pt x="621015" y="3747429"/>
                      </a:lnTo>
                      <a:cubicBezTo>
                        <a:pt x="644201" y="3753709"/>
                        <a:pt x="776124" y="3763851"/>
                        <a:pt x="914176" y="3770001"/>
                      </a:cubicBezTo>
                      <a:cubicBezTo>
                        <a:pt x="1052222" y="3776151"/>
                        <a:pt x="1174304" y="3788321"/>
                        <a:pt x="1185466" y="3797089"/>
                      </a:cubicBezTo>
                      <a:cubicBezTo>
                        <a:pt x="1196627" y="3805921"/>
                        <a:pt x="1213749" y="3836018"/>
                        <a:pt x="1223516" y="3864021"/>
                      </a:cubicBezTo>
                      <a:lnTo>
                        <a:pt x="1241266" y="3914924"/>
                      </a:lnTo>
                      <a:lnTo>
                        <a:pt x="957716" y="3914924"/>
                      </a:lnTo>
                      <a:cubicBezTo>
                        <a:pt x="678785" y="3914924"/>
                        <a:pt x="673970" y="3914270"/>
                        <a:pt x="662069" y="3875994"/>
                      </a:cubicBezTo>
                      <a:close/>
                      <a:moveTo>
                        <a:pt x="631234" y="3607936"/>
                      </a:moveTo>
                      <a:cubicBezTo>
                        <a:pt x="565679" y="3601131"/>
                        <a:pt x="565149" y="3600543"/>
                        <a:pt x="596285" y="3566128"/>
                      </a:cubicBezTo>
                      <a:cubicBezTo>
                        <a:pt x="616501" y="3543751"/>
                        <a:pt x="627250" y="3506719"/>
                        <a:pt x="626118" y="3463406"/>
                      </a:cubicBezTo>
                      <a:lnTo>
                        <a:pt x="624339" y="3395623"/>
                      </a:lnTo>
                      <a:lnTo>
                        <a:pt x="782241" y="3396212"/>
                      </a:lnTo>
                      <a:cubicBezTo>
                        <a:pt x="1056331" y="3397193"/>
                        <a:pt x="1163718" y="3418457"/>
                        <a:pt x="1274515" y="3493634"/>
                      </a:cubicBezTo>
                      <a:cubicBezTo>
                        <a:pt x="1328320" y="3530208"/>
                        <a:pt x="1395812" y="3573390"/>
                        <a:pt x="1424534" y="3589616"/>
                      </a:cubicBezTo>
                      <a:cubicBezTo>
                        <a:pt x="1474910" y="3618143"/>
                        <a:pt x="1462807" y="3619125"/>
                        <a:pt x="1087276" y="3617031"/>
                      </a:cubicBezTo>
                      <a:cubicBezTo>
                        <a:pt x="873063" y="3615853"/>
                        <a:pt x="667846" y="3611731"/>
                        <a:pt x="631234" y="3607936"/>
                      </a:cubicBezTo>
                      <a:close/>
                      <a:moveTo>
                        <a:pt x="488582" y="3085167"/>
                      </a:moveTo>
                      <a:cubicBezTo>
                        <a:pt x="516323" y="3066847"/>
                        <a:pt x="561793" y="3018234"/>
                        <a:pt x="589631" y="2977080"/>
                      </a:cubicBezTo>
                      <a:cubicBezTo>
                        <a:pt x="631732" y="2914793"/>
                        <a:pt x="638850" y="2889538"/>
                        <a:pt x="631993" y="2826857"/>
                      </a:cubicBezTo>
                      <a:cubicBezTo>
                        <a:pt x="627459" y="2785376"/>
                        <a:pt x="607727" y="2729828"/>
                        <a:pt x="588145" y="2703329"/>
                      </a:cubicBezTo>
                      <a:lnTo>
                        <a:pt x="552548" y="2655175"/>
                      </a:lnTo>
                      <a:lnTo>
                        <a:pt x="628774" y="2678140"/>
                      </a:lnTo>
                      <a:cubicBezTo>
                        <a:pt x="755561" y="2716284"/>
                        <a:pt x="1016467" y="2756327"/>
                        <a:pt x="1199793" y="2765682"/>
                      </a:cubicBezTo>
                      <a:cubicBezTo>
                        <a:pt x="1490220" y="2780600"/>
                        <a:pt x="1500753" y="2789890"/>
                        <a:pt x="1326894" y="2877630"/>
                      </a:cubicBezTo>
                      <a:cubicBezTo>
                        <a:pt x="1181095" y="2951236"/>
                        <a:pt x="944068" y="3025824"/>
                        <a:pt x="696652" y="3075876"/>
                      </a:cubicBezTo>
                      <a:cubicBezTo>
                        <a:pt x="443237" y="3127237"/>
                        <a:pt x="423413" y="3128088"/>
                        <a:pt x="488582" y="3085167"/>
                      </a:cubicBezTo>
                      <a:close/>
                      <a:moveTo>
                        <a:pt x="394868" y="2399482"/>
                      </a:moveTo>
                      <a:cubicBezTo>
                        <a:pt x="174106" y="2371349"/>
                        <a:pt x="-6852" y="2325025"/>
                        <a:pt x="201" y="2298527"/>
                      </a:cubicBezTo>
                      <a:cubicBezTo>
                        <a:pt x="3054" y="2287797"/>
                        <a:pt x="79240" y="2149941"/>
                        <a:pt x="169507" y="1992128"/>
                      </a:cubicBezTo>
                      <a:lnTo>
                        <a:pt x="333631" y="1705292"/>
                      </a:lnTo>
                      <a:lnTo>
                        <a:pt x="694350" y="1518757"/>
                      </a:lnTo>
                      <a:cubicBezTo>
                        <a:pt x="892749" y="1416166"/>
                        <a:pt x="1057783" y="1334905"/>
                        <a:pt x="1061100" y="1338241"/>
                      </a:cubicBezTo>
                      <a:cubicBezTo>
                        <a:pt x="1076128" y="1353290"/>
                        <a:pt x="623488" y="2417737"/>
                        <a:pt x="601073" y="2420092"/>
                      </a:cubicBezTo>
                      <a:cubicBezTo>
                        <a:pt x="587629" y="2421466"/>
                        <a:pt x="494830" y="2412241"/>
                        <a:pt x="394868" y="2399482"/>
                      </a:cubicBezTo>
                      <a:close/>
                      <a:moveTo>
                        <a:pt x="406206" y="1336999"/>
                      </a:moveTo>
                      <a:cubicBezTo>
                        <a:pt x="335090" y="1329409"/>
                        <a:pt x="297804" y="1316323"/>
                        <a:pt x="280709" y="1292966"/>
                      </a:cubicBezTo>
                      <a:cubicBezTo>
                        <a:pt x="227768" y="1220602"/>
                        <a:pt x="243548" y="1214387"/>
                        <a:pt x="481419" y="1214387"/>
                      </a:cubicBezTo>
                      <a:cubicBezTo>
                        <a:pt x="609455" y="1214387"/>
                        <a:pt x="706453" y="1221387"/>
                        <a:pt x="706453" y="1230547"/>
                      </a:cubicBezTo>
                      <a:cubicBezTo>
                        <a:pt x="706453" y="1239511"/>
                        <a:pt x="699054" y="1266205"/>
                        <a:pt x="690005" y="1290021"/>
                      </a:cubicBezTo>
                      <a:cubicBezTo>
                        <a:pt x="678333" y="1320707"/>
                        <a:pt x="679590" y="1335690"/>
                        <a:pt x="694336" y="1341709"/>
                      </a:cubicBezTo>
                      <a:cubicBezTo>
                        <a:pt x="722914" y="1353290"/>
                        <a:pt x="529767" y="1350150"/>
                        <a:pt x="406206" y="1336999"/>
                      </a:cubicBezTo>
                      <a:close/>
                      <a:moveTo>
                        <a:pt x="239073" y="627891"/>
                      </a:moveTo>
                      <a:cubicBezTo>
                        <a:pt x="239073" y="619516"/>
                        <a:pt x="259623" y="559126"/>
                        <a:pt x="284739" y="493698"/>
                      </a:cubicBezTo>
                      <a:cubicBezTo>
                        <a:pt x="314979" y="414989"/>
                        <a:pt x="334802" y="320183"/>
                        <a:pt x="343432" y="213111"/>
                      </a:cubicBezTo>
                      <a:cubicBezTo>
                        <a:pt x="350595" y="124174"/>
                        <a:pt x="365473" y="42383"/>
                        <a:pt x="376490" y="31339"/>
                      </a:cubicBezTo>
                      <a:cubicBezTo>
                        <a:pt x="390040" y="17769"/>
                        <a:pt x="514706" y="9453"/>
                        <a:pt x="761580" y="5665"/>
                      </a:cubicBezTo>
                      <a:lnTo>
                        <a:pt x="1126636" y="57"/>
                      </a:lnTo>
                      <a:lnTo>
                        <a:pt x="1020641" y="98193"/>
                      </a:lnTo>
                      <a:cubicBezTo>
                        <a:pt x="908052" y="202433"/>
                        <a:pt x="797066" y="357608"/>
                        <a:pt x="708226" y="534917"/>
                      </a:cubicBezTo>
                      <a:lnTo>
                        <a:pt x="654022" y="643136"/>
                      </a:lnTo>
                      <a:lnTo>
                        <a:pt x="446547" y="643136"/>
                      </a:lnTo>
                      <a:cubicBezTo>
                        <a:pt x="332440" y="643136"/>
                        <a:pt x="239073" y="636266"/>
                        <a:pt x="239073" y="627891"/>
                      </a:cubicBezTo>
                      <a:close/>
                    </a:path>
                  </a:pathLst>
                </a:custGeom>
                <a:solidFill>
                  <a:srgbClr val="BCBAB9"/>
                </a:solidFill>
                <a:ln w="65287" cap="flat">
                  <a:noFill/>
                  <a:prstDash val="solid"/>
                  <a:miter/>
                </a:ln>
              </p:spPr>
              <p:txBody>
                <a:bodyPr rtlCol="0" anchor="ctr"/>
                <a:lstStyle/>
                <a:p>
                  <a:endParaRPr lang="fr-FR"/>
                </a:p>
              </p:txBody>
            </p:sp>
            <p:sp>
              <p:nvSpPr>
                <p:cNvPr id="11" name="Forme libre : forme 10">
                  <a:extLst>
                    <a:ext uri="{FF2B5EF4-FFF2-40B4-BE49-F238E27FC236}">
                      <a16:creationId xmlns:a16="http://schemas.microsoft.com/office/drawing/2014/main" id="{B57EF402-D620-B9DD-98F9-919E866EE4F6}"/>
                    </a:ext>
                  </a:extLst>
                </p:cNvPr>
                <p:cNvSpPr/>
                <p:nvPr/>
              </p:nvSpPr>
              <p:spPr>
                <a:xfrm>
                  <a:off x="401364" y="841041"/>
                  <a:ext cx="1788184" cy="4336412"/>
                </a:xfrm>
                <a:custGeom>
                  <a:avLst/>
                  <a:gdLst>
                    <a:gd name="connsiteX0" fmla="*/ 10322 w 1788184"/>
                    <a:gd name="connsiteY0" fmla="*/ 4223990 h 4336412"/>
                    <a:gd name="connsiteX1" fmla="*/ 95865 w 1788184"/>
                    <a:gd name="connsiteY1" fmla="*/ 4011153 h 4336412"/>
                    <a:gd name="connsiteX2" fmla="*/ 106686 w 1788184"/>
                    <a:gd name="connsiteY2" fmla="*/ 3839339 h 4336412"/>
                    <a:gd name="connsiteX3" fmla="*/ 323915 w 1788184"/>
                    <a:gd name="connsiteY3" fmla="*/ 3408759 h 4336412"/>
                    <a:gd name="connsiteX4" fmla="*/ 511213 w 1788184"/>
                    <a:gd name="connsiteY4" fmla="*/ 3174919 h 4336412"/>
                    <a:gd name="connsiteX5" fmla="*/ 454954 w 1788184"/>
                    <a:gd name="connsiteY5" fmla="*/ 3035689 h 4336412"/>
                    <a:gd name="connsiteX6" fmla="*/ 441967 w 1788184"/>
                    <a:gd name="connsiteY6" fmla="*/ 2983085 h 4336412"/>
                    <a:gd name="connsiteX7" fmla="*/ 843308 w 1788184"/>
                    <a:gd name="connsiteY7" fmla="*/ 3045764 h 4336412"/>
                    <a:gd name="connsiteX8" fmla="*/ 950271 w 1788184"/>
                    <a:gd name="connsiteY8" fmla="*/ 3112632 h 4336412"/>
                    <a:gd name="connsiteX9" fmla="*/ 942754 w 1788184"/>
                    <a:gd name="connsiteY9" fmla="*/ 3400449 h 4336412"/>
                    <a:gd name="connsiteX10" fmla="*/ 643456 w 1788184"/>
                    <a:gd name="connsiteY10" fmla="*/ 3574422 h 4336412"/>
                    <a:gd name="connsiteX11" fmla="*/ 519869 w 1788184"/>
                    <a:gd name="connsiteY11" fmla="*/ 3645412 h 4336412"/>
                    <a:gd name="connsiteX12" fmla="*/ 615075 w 1788184"/>
                    <a:gd name="connsiteY12" fmla="*/ 3700436 h 4336412"/>
                    <a:gd name="connsiteX13" fmla="*/ 822797 w 1788184"/>
                    <a:gd name="connsiteY13" fmla="*/ 3748002 h 4336412"/>
                    <a:gd name="connsiteX14" fmla="*/ 955531 w 1788184"/>
                    <a:gd name="connsiteY14" fmla="*/ 3974710 h 4336412"/>
                    <a:gd name="connsiteX15" fmla="*/ 537173 w 1788184"/>
                    <a:gd name="connsiteY15" fmla="*/ 3982234 h 4336412"/>
                    <a:gd name="connsiteX16" fmla="*/ 244359 w 1788184"/>
                    <a:gd name="connsiteY16" fmla="*/ 3970523 h 4336412"/>
                    <a:gd name="connsiteX17" fmla="*/ 736241 w 1788184"/>
                    <a:gd name="connsiteY17" fmla="*/ 4112763 h 4336412"/>
                    <a:gd name="connsiteX18" fmla="*/ 950068 w 1788184"/>
                    <a:gd name="connsiteY18" fmla="*/ 4169292 h 4336412"/>
                    <a:gd name="connsiteX19" fmla="*/ 1030521 w 1788184"/>
                    <a:gd name="connsiteY19" fmla="*/ 4309177 h 4336412"/>
                    <a:gd name="connsiteX20" fmla="*/ 515256 w 1788184"/>
                    <a:gd name="connsiteY20" fmla="*/ 4331685 h 4336412"/>
                    <a:gd name="connsiteX21" fmla="*/ -9 w 1788184"/>
                    <a:gd name="connsiteY21" fmla="*/ 4336461 h 4336412"/>
                    <a:gd name="connsiteX22" fmla="*/ 801397 w 1788184"/>
                    <a:gd name="connsiteY22" fmla="*/ 1986486 h 4336412"/>
                    <a:gd name="connsiteX23" fmla="*/ 1004200 w 1788184"/>
                    <a:gd name="connsiteY23" fmla="*/ 1800409 h 4336412"/>
                    <a:gd name="connsiteX24" fmla="*/ 1171563 w 1788184"/>
                    <a:gd name="connsiteY24" fmla="*/ 1757358 h 4336412"/>
                    <a:gd name="connsiteX25" fmla="*/ 1342105 w 1788184"/>
                    <a:gd name="connsiteY25" fmla="*/ 1714961 h 4336412"/>
                    <a:gd name="connsiteX26" fmla="*/ 1437311 w 1788184"/>
                    <a:gd name="connsiteY26" fmla="*/ 1715680 h 4336412"/>
                    <a:gd name="connsiteX27" fmla="*/ 1117071 w 1788184"/>
                    <a:gd name="connsiteY27" fmla="*/ 1878334 h 4336412"/>
                    <a:gd name="connsiteX28" fmla="*/ 782437 w 1788184"/>
                    <a:gd name="connsiteY28" fmla="*/ 2041838 h 4336412"/>
                    <a:gd name="connsiteX29" fmla="*/ 801397 w 1788184"/>
                    <a:gd name="connsiteY29" fmla="*/ 1986486 h 4336412"/>
                    <a:gd name="connsiteX30" fmla="*/ 604678 w 1788184"/>
                    <a:gd name="connsiteY30" fmla="*/ 1567944 h 4336412"/>
                    <a:gd name="connsiteX31" fmla="*/ 575054 w 1788184"/>
                    <a:gd name="connsiteY31" fmla="*/ 1258928 h 4336412"/>
                    <a:gd name="connsiteX32" fmla="*/ 621996 w 1788184"/>
                    <a:gd name="connsiteY32" fmla="*/ 1089666 h 4336412"/>
                    <a:gd name="connsiteX33" fmla="*/ 847155 w 1788184"/>
                    <a:gd name="connsiteY33" fmla="*/ 1094507 h 4336412"/>
                    <a:gd name="connsiteX34" fmla="*/ 1072320 w 1788184"/>
                    <a:gd name="connsiteY34" fmla="*/ 1099284 h 4336412"/>
                    <a:gd name="connsiteX35" fmla="*/ 1095742 w 1788184"/>
                    <a:gd name="connsiteY35" fmla="*/ 1177208 h 4336412"/>
                    <a:gd name="connsiteX36" fmla="*/ 1129285 w 1788184"/>
                    <a:gd name="connsiteY36" fmla="*/ 1423871 h 4336412"/>
                    <a:gd name="connsiteX37" fmla="*/ 1139413 w 1788184"/>
                    <a:gd name="connsiteY37" fmla="*/ 1592676 h 4336412"/>
                    <a:gd name="connsiteX38" fmla="*/ 898880 w 1788184"/>
                    <a:gd name="connsiteY38" fmla="*/ 1592021 h 4336412"/>
                    <a:gd name="connsiteX39" fmla="*/ 604678 w 1788184"/>
                    <a:gd name="connsiteY39" fmla="*/ 1567944 h 4336412"/>
                    <a:gd name="connsiteX40" fmla="*/ 901922 w 1788184"/>
                    <a:gd name="connsiteY40" fmla="*/ 333607 h 4336412"/>
                    <a:gd name="connsiteX41" fmla="*/ 923191 w 1788184"/>
                    <a:gd name="connsiteY41" fmla="*/ 147190 h 4336412"/>
                    <a:gd name="connsiteX42" fmla="*/ 969931 w 1788184"/>
                    <a:gd name="connsiteY42" fmla="*/ 4164 h 4336412"/>
                    <a:gd name="connsiteX43" fmla="*/ 1106315 w 1788184"/>
                    <a:gd name="connsiteY43" fmla="*/ 155636 h 4336412"/>
                    <a:gd name="connsiteX44" fmla="*/ 1208076 w 1788184"/>
                    <a:gd name="connsiteY44" fmla="*/ 311649 h 4336412"/>
                    <a:gd name="connsiteX45" fmla="*/ 1316524 w 1788184"/>
                    <a:gd name="connsiteY45" fmla="*/ 311649 h 4336412"/>
                    <a:gd name="connsiteX46" fmla="*/ 1424978 w 1788184"/>
                    <a:gd name="connsiteY46" fmla="*/ 311649 h 4336412"/>
                    <a:gd name="connsiteX47" fmla="*/ 1470265 w 1788184"/>
                    <a:gd name="connsiteY47" fmla="*/ 229419 h 4336412"/>
                    <a:gd name="connsiteX48" fmla="*/ 1553446 w 1788184"/>
                    <a:gd name="connsiteY48" fmla="*/ 73616 h 4336412"/>
                    <a:gd name="connsiteX49" fmla="*/ 1689752 w 1788184"/>
                    <a:gd name="connsiteY49" fmla="*/ 49 h 4336412"/>
                    <a:gd name="connsiteX50" fmla="*/ 1788176 w 1788184"/>
                    <a:gd name="connsiteY50" fmla="*/ 49 h 4336412"/>
                    <a:gd name="connsiteX51" fmla="*/ 1741483 w 1788184"/>
                    <a:gd name="connsiteY51" fmla="*/ 186139 h 4336412"/>
                    <a:gd name="connsiteX52" fmla="*/ 1694809 w 1788184"/>
                    <a:gd name="connsiteY52" fmla="*/ 372236 h 4336412"/>
                    <a:gd name="connsiteX53" fmla="*/ 1293789 w 1788184"/>
                    <a:gd name="connsiteY53" fmla="*/ 376881 h 4336412"/>
                    <a:gd name="connsiteX54" fmla="*/ 892776 w 1788184"/>
                    <a:gd name="connsiteY54" fmla="*/ 381526 h 433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788184" h="4336412">
                      <a:moveTo>
                        <a:pt x="10322" y="4223990"/>
                      </a:moveTo>
                      <a:cubicBezTo>
                        <a:pt x="21588" y="4101248"/>
                        <a:pt x="42871" y="4048316"/>
                        <a:pt x="95865" y="4011153"/>
                      </a:cubicBezTo>
                      <a:cubicBezTo>
                        <a:pt x="139241" y="3980795"/>
                        <a:pt x="142945" y="3921975"/>
                        <a:pt x="106686" y="3839339"/>
                      </a:cubicBezTo>
                      <a:cubicBezTo>
                        <a:pt x="32567" y="3670404"/>
                        <a:pt x="97638" y="3541380"/>
                        <a:pt x="323915" y="3408759"/>
                      </a:cubicBezTo>
                      <a:cubicBezTo>
                        <a:pt x="470892" y="3322590"/>
                        <a:pt x="511213" y="3272276"/>
                        <a:pt x="511213" y="3174919"/>
                      </a:cubicBezTo>
                      <a:cubicBezTo>
                        <a:pt x="511213" y="3115053"/>
                        <a:pt x="499868" y="3086984"/>
                        <a:pt x="454954" y="3035689"/>
                      </a:cubicBezTo>
                      <a:cubicBezTo>
                        <a:pt x="399978" y="2972878"/>
                        <a:pt x="399683" y="2971700"/>
                        <a:pt x="441967" y="2983085"/>
                      </a:cubicBezTo>
                      <a:cubicBezTo>
                        <a:pt x="508223" y="3000946"/>
                        <a:pt x="817583" y="3049231"/>
                        <a:pt x="843308" y="3045764"/>
                      </a:cubicBezTo>
                      <a:cubicBezTo>
                        <a:pt x="890976" y="3039353"/>
                        <a:pt x="905965" y="3048708"/>
                        <a:pt x="950271" y="3112632"/>
                      </a:cubicBezTo>
                      <a:cubicBezTo>
                        <a:pt x="1016893" y="3208811"/>
                        <a:pt x="1014007" y="3319253"/>
                        <a:pt x="942754" y="3400449"/>
                      </a:cubicBezTo>
                      <a:cubicBezTo>
                        <a:pt x="870328" y="3482888"/>
                        <a:pt x="789732" y="3529800"/>
                        <a:pt x="643456" y="3574422"/>
                      </a:cubicBezTo>
                      <a:cubicBezTo>
                        <a:pt x="546221" y="3604126"/>
                        <a:pt x="519869" y="3619240"/>
                        <a:pt x="519869" y="3645412"/>
                      </a:cubicBezTo>
                      <a:cubicBezTo>
                        <a:pt x="519869" y="3671517"/>
                        <a:pt x="540274" y="3683294"/>
                        <a:pt x="615075" y="3700436"/>
                      </a:cubicBezTo>
                      <a:cubicBezTo>
                        <a:pt x="667434" y="3712344"/>
                        <a:pt x="760912" y="3733805"/>
                        <a:pt x="822797" y="3748002"/>
                      </a:cubicBezTo>
                      <a:cubicBezTo>
                        <a:pt x="991325" y="3786801"/>
                        <a:pt x="1042291" y="3873820"/>
                        <a:pt x="955531" y="3974710"/>
                      </a:cubicBezTo>
                      <a:cubicBezTo>
                        <a:pt x="905736" y="4032548"/>
                        <a:pt x="840587" y="4033726"/>
                        <a:pt x="537173" y="3982234"/>
                      </a:cubicBezTo>
                      <a:cubicBezTo>
                        <a:pt x="288750" y="3940099"/>
                        <a:pt x="231811" y="3937809"/>
                        <a:pt x="244359" y="3970523"/>
                      </a:cubicBezTo>
                      <a:cubicBezTo>
                        <a:pt x="257006" y="4003498"/>
                        <a:pt x="519999" y="4079526"/>
                        <a:pt x="736241" y="4112763"/>
                      </a:cubicBezTo>
                      <a:cubicBezTo>
                        <a:pt x="846802" y="4129775"/>
                        <a:pt x="930565" y="4151889"/>
                        <a:pt x="950068" y="4169292"/>
                      </a:cubicBezTo>
                      <a:cubicBezTo>
                        <a:pt x="984403" y="4199913"/>
                        <a:pt x="1030521" y="4280127"/>
                        <a:pt x="1030521" y="4309177"/>
                      </a:cubicBezTo>
                      <a:cubicBezTo>
                        <a:pt x="1030521" y="4320693"/>
                        <a:pt x="851126" y="4328544"/>
                        <a:pt x="515256" y="4331685"/>
                      </a:cubicBezTo>
                      <a:lnTo>
                        <a:pt x="-9" y="4336461"/>
                      </a:lnTo>
                      <a:close/>
                      <a:moveTo>
                        <a:pt x="801397" y="1986486"/>
                      </a:moveTo>
                      <a:cubicBezTo>
                        <a:pt x="921791" y="1783463"/>
                        <a:pt x="903309" y="1800409"/>
                        <a:pt x="1004200" y="1800409"/>
                      </a:cubicBezTo>
                      <a:cubicBezTo>
                        <a:pt x="1070515" y="1800409"/>
                        <a:pt x="1117273" y="1788370"/>
                        <a:pt x="1171563" y="1757358"/>
                      </a:cubicBezTo>
                      <a:cubicBezTo>
                        <a:pt x="1227449" y="1725363"/>
                        <a:pt x="1271473" y="1714437"/>
                        <a:pt x="1342105" y="1714961"/>
                      </a:cubicBezTo>
                      <a:lnTo>
                        <a:pt x="1437311" y="1715680"/>
                      </a:lnTo>
                      <a:lnTo>
                        <a:pt x="1117071" y="1878334"/>
                      </a:lnTo>
                      <a:cubicBezTo>
                        <a:pt x="940935" y="1967774"/>
                        <a:pt x="790354" y="2041315"/>
                        <a:pt x="782437" y="2041838"/>
                      </a:cubicBezTo>
                      <a:cubicBezTo>
                        <a:pt x="774521" y="2042362"/>
                        <a:pt x="783052" y="2017434"/>
                        <a:pt x="801397" y="1986486"/>
                      </a:cubicBezTo>
                      <a:close/>
                      <a:moveTo>
                        <a:pt x="604678" y="1567944"/>
                      </a:moveTo>
                      <a:cubicBezTo>
                        <a:pt x="513581" y="1528294"/>
                        <a:pt x="510186" y="1492832"/>
                        <a:pt x="575054" y="1258928"/>
                      </a:cubicBezTo>
                      <a:lnTo>
                        <a:pt x="621996" y="1089666"/>
                      </a:lnTo>
                      <a:lnTo>
                        <a:pt x="847155" y="1094507"/>
                      </a:lnTo>
                      <a:lnTo>
                        <a:pt x="1072320" y="1099284"/>
                      </a:lnTo>
                      <a:lnTo>
                        <a:pt x="1095742" y="1177208"/>
                      </a:lnTo>
                      <a:cubicBezTo>
                        <a:pt x="1108625" y="1220064"/>
                        <a:pt x="1123718" y="1331095"/>
                        <a:pt x="1129285" y="1423871"/>
                      </a:cubicBezTo>
                      <a:lnTo>
                        <a:pt x="1139413" y="1592676"/>
                      </a:lnTo>
                      <a:lnTo>
                        <a:pt x="898880" y="1592021"/>
                      </a:lnTo>
                      <a:cubicBezTo>
                        <a:pt x="736391" y="1591563"/>
                        <a:pt x="640937" y="1583712"/>
                        <a:pt x="604678" y="1567944"/>
                      </a:cubicBezTo>
                      <a:close/>
                      <a:moveTo>
                        <a:pt x="901922" y="333607"/>
                      </a:moveTo>
                      <a:cubicBezTo>
                        <a:pt x="906953" y="307246"/>
                        <a:pt x="916525" y="223361"/>
                        <a:pt x="923191" y="147190"/>
                      </a:cubicBezTo>
                      <a:cubicBezTo>
                        <a:pt x="933751" y="26534"/>
                        <a:pt x="939770" y="8116"/>
                        <a:pt x="969931" y="4164"/>
                      </a:cubicBezTo>
                      <a:cubicBezTo>
                        <a:pt x="996480" y="683"/>
                        <a:pt x="1028289" y="36014"/>
                        <a:pt x="1106315" y="155636"/>
                      </a:cubicBezTo>
                      <a:lnTo>
                        <a:pt x="1208076" y="311649"/>
                      </a:lnTo>
                      <a:lnTo>
                        <a:pt x="1316524" y="311649"/>
                      </a:lnTo>
                      <a:lnTo>
                        <a:pt x="1424978" y="311649"/>
                      </a:lnTo>
                      <a:lnTo>
                        <a:pt x="1470265" y="229419"/>
                      </a:lnTo>
                      <a:cubicBezTo>
                        <a:pt x="1495172" y="184196"/>
                        <a:pt x="1532602" y="114083"/>
                        <a:pt x="1553446" y="73616"/>
                      </a:cubicBezTo>
                      <a:cubicBezTo>
                        <a:pt x="1591301" y="134"/>
                        <a:pt x="1591464" y="49"/>
                        <a:pt x="1689752" y="49"/>
                      </a:cubicBezTo>
                      <a:lnTo>
                        <a:pt x="1788176" y="49"/>
                      </a:lnTo>
                      <a:lnTo>
                        <a:pt x="1741483" y="186139"/>
                      </a:lnTo>
                      <a:lnTo>
                        <a:pt x="1694809" y="372236"/>
                      </a:lnTo>
                      <a:lnTo>
                        <a:pt x="1293789" y="376881"/>
                      </a:lnTo>
                      <a:lnTo>
                        <a:pt x="892776" y="381526"/>
                      </a:lnTo>
                      <a:close/>
                    </a:path>
                  </a:pathLst>
                </a:custGeom>
                <a:solidFill>
                  <a:srgbClr val="78797A"/>
                </a:solidFill>
                <a:ln w="65287" cap="flat">
                  <a:noFill/>
                  <a:prstDash val="solid"/>
                  <a:miter/>
                </a:ln>
              </p:spPr>
              <p:txBody>
                <a:bodyPr rtlCol="0" anchor="ctr"/>
                <a:lstStyle/>
                <a:p>
                  <a:endParaRPr lang="fr-FR"/>
                </a:p>
              </p:txBody>
            </p:sp>
          </p:grpSp>
          <p:sp>
            <p:nvSpPr>
              <p:cNvPr id="12" name="Forme libre : forme 11">
                <a:extLst>
                  <a:ext uri="{FF2B5EF4-FFF2-40B4-BE49-F238E27FC236}">
                    <a16:creationId xmlns:a16="http://schemas.microsoft.com/office/drawing/2014/main" id="{B28B0B4A-0519-CD6D-C102-DFAF34CBDC4D}"/>
                  </a:ext>
                </a:extLst>
              </p:cNvPr>
              <p:cNvSpPr/>
              <p:nvPr/>
            </p:nvSpPr>
            <p:spPr>
              <a:xfrm>
                <a:off x="1928071" y="1534475"/>
                <a:ext cx="230756" cy="357295"/>
              </a:xfrm>
              <a:custGeom>
                <a:avLst/>
                <a:gdLst>
                  <a:gd name="connsiteX0" fmla="*/ 123691 w 230756"/>
                  <a:gd name="connsiteY0" fmla="*/ 356669 h 357295"/>
                  <a:gd name="connsiteX1" fmla="*/ 229090 w 230756"/>
                  <a:gd name="connsiteY1" fmla="*/ 208508 h 357295"/>
                  <a:gd name="connsiteX2" fmla="*/ 196836 w 230756"/>
                  <a:gd name="connsiteY2" fmla="*/ 52443 h 357295"/>
                  <a:gd name="connsiteX3" fmla="*/ 75997 w 230756"/>
                  <a:gd name="connsiteY3" fmla="*/ 10641 h 357295"/>
                  <a:gd name="connsiteX4" fmla="*/ 42630 w 230756"/>
                  <a:gd name="connsiteY4" fmla="*/ 39985 h 357295"/>
                  <a:gd name="connsiteX5" fmla="*/ 1544 w 230756"/>
                  <a:gd name="connsiteY5" fmla="*/ 148641 h 357295"/>
                  <a:gd name="connsiteX6" fmla="*/ 33798 w 230756"/>
                  <a:gd name="connsiteY6" fmla="*/ 304706 h 357295"/>
                  <a:gd name="connsiteX7" fmla="*/ 108120 w 230756"/>
                  <a:gd name="connsiteY7" fmla="*/ 356748 h 357295"/>
                  <a:gd name="connsiteX8" fmla="*/ 123691 w 230756"/>
                  <a:gd name="connsiteY8" fmla="*/ 356676 h 357295"/>
                  <a:gd name="connsiteX9" fmla="*/ 102363 w 230756"/>
                  <a:gd name="connsiteY9" fmla="*/ 334044 h 357295"/>
                  <a:gd name="connsiteX10" fmla="*/ 18423 w 230756"/>
                  <a:gd name="connsiteY10" fmla="*/ 224315 h 357295"/>
                  <a:gd name="connsiteX11" fmla="*/ 14301 w 230756"/>
                  <a:gd name="connsiteY11" fmla="*/ 174106 h 357295"/>
                  <a:gd name="connsiteX12" fmla="*/ 17965 w 230756"/>
                  <a:gd name="connsiteY12" fmla="*/ 135444 h 357295"/>
                  <a:gd name="connsiteX13" fmla="*/ 102363 w 230756"/>
                  <a:gd name="connsiteY13" fmla="*/ 23105 h 357295"/>
                  <a:gd name="connsiteX14" fmla="*/ 126635 w 230756"/>
                  <a:gd name="connsiteY14" fmla="*/ 22765 h 357295"/>
                  <a:gd name="connsiteX15" fmla="*/ 215809 w 230756"/>
                  <a:gd name="connsiteY15" fmla="*/ 158521 h 357295"/>
                  <a:gd name="connsiteX16" fmla="*/ 216006 w 230756"/>
                  <a:gd name="connsiteY16" fmla="*/ 196063 h 357295"/>
                  <a:gd name="connsiteX17" fmla="*/ 128402 w 230756"/>
                  <a:gd name="connsiteY17" fmla="*/ 334044 h 357295"/>
                  <a:gd name="connsiteX18" fmla="*/ 102297 w 230756"/>
                  <a:gd name="connsiteY18" fmla="*/ 334051 h 357295"/>
                  <a:gd name="connsiteX19" fmla="*/ 67099 w 230756"/>
                  <a:gd name="connsiteY19" fmla="*/ 274898 h 357295"/>
                  <a:gd name="connsiteX20" fmla="*/ 121532 w 230756"/>
                  <a:gd name="connsiteY20" fmla="*/ 187813 h 357295"/>
                  <a:gd name="connsiteX21" fmla="*/ 122317 w 230756"/>
                  <a:gd name="connsiteY21" fmla="*/ 137728 h 357295"/>
                  <a:gd name="connsiteX22" fmla="*/ 121402 w 230756"/>
                  <a:gd name="connsiteY22" fmla="*/ 87106 h 357295"/>
                  <a:gd name="connsiteX23" fmla="*/ 115317 w 230756"/>
                  <a:gd name="connsiteY23" fmla="*/ 81794 h 357295"/>
                  <a:gd name="connsiteX24" fmla="*/ 109232 w 230756"/>
                  <a:gd name="connsiteY24" fmla="*/ 87106 h 357295"/>
                  <a:gd name="connsiteX25" fmla="*/ 108120 w 230756"/>
                  <a:gd name="connsiteY25" fmla="*/ 134227 h 357295"/>
                  <a:gd name="connsiteX26" fmla="*/ 107924 w 230756"/>
                  <a:gd name="connsiteY26" fmla="*/ 178980 h 357295"/>
                  <a:gd name="connsiteX27" fmla="*/ 83259 w 230756"/>
                  <a:gd name="connsiteY27" fmla="*/ 218662 h 357295"/>
                  <a:gd name="connsiteX28" fmla="*/ 58135 w 230756"/>
                  <a:gd name="connsiteY28" fmla="*/ 259862 h 357295"/>
                  <a:gd name="connsiteX29" fmla="*/ 57546 w 230756"/>
                  <a:gd name="connsiteY29" fmla="*/ 264946 h 357295"/>
                  <a:gd name="connsiteX30" fmla="*/ 67099 w 230756"/>
                  <a:gd name="connsiteY30" fmla="*/ 274898 h 357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0756" h="357295">
                    <a:moveTo>
                      <a:pt x="123691" y="356669"/>
                    </a:moveTo>
                    <a:cubicBezTo>
                      <a:pt x="176227" y="350899"/>
                      <a:pt x="220389" y="288886"/>
                      <a:pt x="229090" y="208508"/>
                    </a:cubicBezTo>
                    <a:cubicBezTo>
                      <a:pt x="235306" y="151298"/>
                      <a:pt x="223398" y="93492"/>
                      <a:pt x="196836" y="52443"/>
                    </a:cubicBezTo>
                    <a:cubicBezTo>
                      <a:pt x="165105" y="3332"/>
                      <a:pt x="118261" y="-12855"/>
                      <a:pt x="75997" y="10641"/>
                    </a:cubicBezTo>
                    <a:cubicBezTo>
                      <a:pt x="65398" y="16529"/>
                      <a:pt x="52051" y="28228"/>
                      <a:pt x="42630" y="39985"/>
                    </a:cubicBezTo>
                    <a:cubicBezTo>
                      <a:pt x="21367" y="66353"/>
                      <a:pt x="6058" y="106964"/>
                      <a:pt x="1544" y="148641"/>
                    </a:cubicBezTo>
                    <a:cubicBezTo>
                      <a:pt x="-4607" y="206107"/>
                      <a:pt x="7235" y="263644"/>
                      <a:pt x="33798" y="304706"/>
                    </a:cubicBezTo>
                    <a:cubicBezTo>
                      <a:pt x="53818" y="335693"/>
                      <a:pt x="79464" y="353666"/>
                      <a:pt x="108120" y="356748"/>
                    </a:cubicBezTo>
                    <a:cubicBezTo>
                      <a:pt x="115317" y="357526"/>
                      <a:pt x="115906" y="357520"/>
                      <a:pt x="123691" y="356676"/>
                    </a:cubicBezTo>
                    <a:close/>
                    <a:moveTo>
                      <a:pt x="102363" y="334044"/>
                    </a:moveTo>
                    <a:cubicBezTo>
                      <a:pt x="63174" y="326271"/>
                      <a:pt x="29873" y="282736"/>
                      <a:pt x="18423" y="224315"/>
                    </a:cubicBezTo>
                    <a:cubicBezTo>
                      <a:pt x="15021" y="206983"/>
                      <a:pt x="13974" y="193734"/>
                      <a:pt x="14301" y="174106"/>
                    </a:cubicBezTo>
                    <a:cubicBezTo>
                      <a:pt x="14563" y="158364"/>
                      <a:pt x="15413" y="149099"/>
                      <a:pt x="17965" y="135444"/>
                    </a:cubicBezTo>
                    <a:cubicBezTo>
                      <a:pt x="29153" y="75336"/>
                      <a:pt x="62454" y="31028"/>
                      <a:pt x="102363" y="23105"/>
                    </a:cubicBezTo>
                    <a:cubicBezTo>
                      <a:pt x="108447" y="21888"/>
                      <a:pt x="121008" y="21711"/>
                      <a:pt x="126635" y="22765"/>
                    </a:cubicBezTo>
                    <a:cubicBezTo>
                      <a:pt x="173283" y="31486"/>
                      <a:pt x="209790" y="87028"/>
                      <a:pt x="215809" y="158521"/>
                    </a:cubicBezTo>
                    <a:cubicBezTo>
                      <a:pt x="216594" y="167962"/>
                      <a:pt x="216725" y="187329"/>
                      <a:pt x="216006" y="196063"/>
                    </a:cubicBezTo>
                    <a:cubicBezTo>
                      <a:pt x="210379" y="268263"/>
                      <a:pt x="174919" y="324060"/>
                      <a:pt x="128402" y="334044"/>
                    </a:cubicBezTo>
                    <a:cubicBezTo>
                      <a:pt x="122383" y="335333"/>
                      <a:pt x="108840" y="335340"/>
                      <a:pt x="102297" y="334051"/>
                    </a:cubicBezTo>
                    <a:close/>
                    <a:moveTo>
                      <a:pt x="67099" y="274898"/>
                    </a:moveTo>
                    <a:cubicBezTo>
                      <a:pt x="68276" y="274224"/>
                      <a:pt x="119896" y="191647"/>
                      <a:pt x="121532" y="187813"/>
                    </a:cubicBezTo>
                    <a:cubicBezTo>
                      <a:pt x="122252" y="186118"/>
                      <a:pt x="122317" y="182206"/>
                      <a:pt x="122317" y="137728"/>
                    </a:cubicBezTo>
                    <a:cubicBezTo>
                      <a:pt x="122317" y="90737"/>
                      <a:pt x="122317" y="89416"/>
                      <a:pt x="121402" y="87106"/>
                    </a:cubicBezTo>
                    <a:cubicBezTo>
                      <a:pt x="119896" y="83174"/>
                      <a:pt x="118326" y="81794"/>
                      <a:pt x="115317" y="81794"/>
                    </a:cubicBezTo>
                    <a:cubicBezTo>
                      <a:pt x="112307" y="81794"/>
                      <a:pt x="110737" y="83174"/>
                      <a:pt x="109232" y="87106"/>
                    </a:cubicBezTo>
                    <a:cubicBezTo>
                      <a:pt x="108382" y="89396"/>
                      <a:pt x="108316" y="91071"/>
                      <a:pt x="108120" y="134227"/>
                    </a:cubicBezTo>
                    <a:lnTo>
                      <a:pt x="107924" y="178980"/>
                    </a:lnTo>
                    <a:lnTo>
                      <a:pt x="83259" y="218662"/>
                    </a:lnTo>
                    <a:cubicBezTo>
                      <a:pt x="69716" y="240489"/>
                      <a:pt x="58397" y="259031"/>
                      <a:pt x="58135" y="259862"/>
                    </a:cubicBezTo>
                    <a:cubicBezTo>
                      <a:pt x="57809" y="260693"/>
                      <a:pt x="57612" y="262983"/>
                      <a:pt x="57546" y="264946"/>
                    </a:cubicBezTo>
                    <a:cubicBezTo>
                      <a:pt x="57482" y="272693"/>
                      <a:pt x="62257" y="277639"/>
                      <a:pt x="67099" y="274898"/>
                    </a:cubicBezTo>
                    <a:close/>
                  </a:path>
                </a:pathLst>
              </a:custGeom>
              <a:solidFill>
                <a:srgbClr val="78797A"/>
              </a:solidFill>
              <a:ln w="58536" cap="flat">
                <a:noFill/>
                <a:prstDash val="solid"/>
                <a:miter/>
              </a:ln>
            </p:spPr>
            <p:txBody>
              <a:bodyPr rtlCol="0" anchor="ctr"/>
              <a:lstStyle/>
              <a:p>
                <a:endParaRPr lang="fr-FR"/>
              </a:p>
            </p:txBody>
          </p:sp>
        </p:grpSp>
        <p:sp>
          <p:nvSpPr>
            <p:cNvPr id="15" name="Ellipse 14">
              <a:extLst>
                <a:ext uri="{FF2B5EF4-FFF2-40B4-BE49-F238E27FC236}">
                  <a16:creationId xmlns:a16="http://schemas.microsoft.com/office/drawing/2014/main" id="{E10CFD5F-1517-8B85-DB13-A435C6E339D0}"/>
                </a:ext>
              </a:extLst>
            </p:cNvPr>
            <p:cNvSpPr/>
            <p:nvPr/>
          </p:nvSpPr>
          <p:spPr>
            <a:xfrm rot="10800000">
              <a:off x="47074" y="5168813"/>
              <a:ext cx="3497738" cy="1718066"/>
            </a:xfrm>
            <a:custGeom>
              <a:avLst/>
              <a:gdLst>
                <a:gd name="connsiteX0" fmla="*/ 0 w 3497738"/>
                <a:gd name="connsiteY0" fmla="*/ 1718066 h 3436131"/>
                <a:gd name="connsiteX1" fmla="*/ 1748869 w 3497738"/>
                <a:gd name="connsiteY1" fmla="*/ 0 h 3436131"/>
                <a:gd name="connsiteX2" fmla="*/ 3497738 w 3497738"/>
                <a:gd name="connsiteY2" fmla="*/ 1718066 h 3436131"/>
                <a:gd name="connsiteX3" fmla="*/ 1748869 w 3497738"/>
                <a:gd name="connsiteY3" fmla="*/ 3436132 h 3436131"/>
                <a:gd name="connsiteX4" fmla="*/ 0 w 3497738"/>
                <a:gd name="connsiteY4" fmla="*/ 1718066 h 3436131"/>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718066"/>
                <a:gd name="connsiteX1" fmla="*/ 1748869 w 3497738"/>
                <a:gd name="connsiteY1" fmla="*/ 0 h 1718066"/>
                <a:gd name="connsiteX2" fmla="*/ 3497738 w 3497738"/>
                <a:gd name="connsiteY2" fmla="*/ 1718066 h 1718066"/>
                <a:gd name="connsiteX3" fmla="*/ 0 w 3497738"/>
                <a:gd name="connsiteY3" fmla="*/ 1718066 h 1718066"/>
              </a:gdLst>
              <a:ahLst/>
              <a:cxnLst>
                <a:cxn ang="0">
                  <a:pos x="connsiteX0" y="connsiteY0"/>
                </a:cxn>
                <a:cxn ang="0">
                  <a:pos x="connsiteX1" y="connsiteY1"/>
                </a:cxn>
                <a:cxn ang="0">
                  <a:pos x="connsiteX2" y="connsiteY2"/>
                </a:cxn>
                <a:cxn ang="0">
                  <a:pos x="connsiteX3" y="connsiteY3"/>
                </a:cxn>
              </a:cxnLst>
              <a:rect l="l" t="t" r="r" b="b"/>
              <a:pathLst>
                <a:path w="3497738" h="1718066">
                  <a:moveTo>
                    <a:pt x="0" y="1718066"/>
                  </a:moveTo>
                  <a:cubicBezTo>
                    <a:pt x="0" y="769204"/>
                    <a:pt x="782995" y="0"/>
                    <a:pt x="1748869" y="0"/>
                  </a:cubicBezTo>
                  <a:cubicBezTo>
                    <a:pt x="2714743" y="0"/>
                    <a:pt x="3497738" y="769204"/>
                    <a:pt x="3497738" y="1718066"/>
                  </a:cubicBezTo>
                  <a:lnTo>
                    <a:pt x="0" y="1718066"/>
                  </a:lnTo>
                  <a:close/>
                </a:path>
              </a:pathLst>
            </a:custGeom>
            <a:solidFill>
              <a:srgbClr val="2726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Google Shape;701;p31">
            <a:extLst>
              <a:ext uri="{FF2B5EF4-FFF2-40B4-BE49-F238E27FC236}">
                <a16:creationId xmlns:a16="http://schemas.microsoft.com/office/drawing/2014/main" id="{E861E223-30A3-CC2A-C5FE-90B920E256E5}"/>
              </a:ext>
            </a:extLst>
          </p:cNvPr>
          <p:cNvSpPr txBox="1">
            <a:spLocks/>
          </p:cNvSpPr>
          <p:nvPr/>
        </p:nvSpPr>
        <p:spPr>
          <a:xfrm>
            <a:off x="3271013" y="69193"/>
            <a:ext cx="6114264" cy="694579"/>
          </a:xfrm>
          <a:prstGeom prst="rect">
            <a:avLst/>
          </a:prstGeom>
          <a:solidFill>
            <a:srgbClr val="D7D7D7"/>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2800" b="1" dirty="0">
                <a:solidFill>
                  <a:srgbClr val="002060"/>
                </a:solidFill>
                <a:latin typeface="+mj-lt"/>
              </a:rPr>
              <a:t>Demande au département GMP</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8A06C316-0E3B-CB58-AC85-3C1B9C3533C5}"/>
            </a:ext>
          </a:extLst>
        </p:cNvPr>
        <p:cNvGrpSpPr/>
        <p:nvPr/>
      </p:nvGrpSpPr>
      <p:grpSpPr>
        <a:xfrm>
          <a:off x="0" y="0"/>
          <a:ext cx="0" cy="0"/>
          <a:chOff x="0" y="0"/>
          <a:chExt cx="0" cy="0"/>
        </a:xfrm>
      </p:grpSpPr>
      <p:grpSp>
        <p:nvGrpSpPr>
          <p:cNvPr id="10" name="Groupe 9">
            <a:extLst>
              <a:ext uri="{FF2B5EF4-FFF2-40B4-BE49-F238E27FC236}">
                <a16:creationId xmlns:a16="http://schemas.microsoft.com/office/drawing/2014/main" id="{E84207EB-F19F-0C9F-C3A4-51621CFB1F05}"/>
              </a:ext>
            </a:extLst>
          </p:cNvPr>
          <p:cNvGrpSpPr/>
          <p:nvPr/>
        </p:nvGrpSpPr>
        <p:grpSpPr>
          <a:xfrm>
            <a:off x="7330462" y="204684"/>
            <a:ext cx="761182" cy="761182"/>
            <a:chOff x="2474403" y="1615450"/>
            <a:chExt cx="672300" cy="672300"/>
          </a:xfrm>
        </p:grpSpPr>
        <p:sp>
          <p:nvSpPr>
            <p:cNvPr id="720" name="Google Shape;720;p33">
              <a:extLst>
                <a:ext uri="{FF2B5EF4-FFF2-40B4-BE49-F238E27FC236}">
                  <a16:creationId xmlns:a16="http://schemas.microsoft.com/office/drawing/2014/main" id="{A8086570-9AE2-D968-0DE2-FF69A1A372CB}"/>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6" name="Google Shape;12711;p67">
              <a:extLst>
                <a:ext uri="{FF2B5EF4-FFF2-40B4-BE49-F238E27FC236}">
                  <a16:creationId xmlns:a16="http://schemas.microsoft.com/office/drawing/2014/main" id="{204FC76E-DCA1-0C8E-CE65-5B71391A9974}"/>
                </a:ext>
              </a:extLst>
            </p:cNvPr>
            <p:cNvGrpSpPr/>
            <p:nvPr/>
          </p:nvGrpSpPr>
          <p:grpSpPr>
            <a:xfrm>
              <a:off x="2548576" y="1689599"/>
              <a:ext cx="523954" cy="524002"/>
              <a:chOff x="5549861" y="3817349"/>
              <a:chExt cx="345642" cy="345674"/>
            </a:xfrm>
            <a:solidFill>
              <a:srgbClr val="27263D"/>
            </a:solidFill>
          </p:grpSpPr>
          <p:sp>
            <p:nvSpPr>
              <p:cNvPr id="7" name="Google Shape;12712;p67">
                <a:extLst>
                  <a:ext uri="{FF2B5EF4-FFF2-40B4-BE49-F238E27FC236}">
                    <a16:creationId xmlns:a16="http://schemas.microsoft.com/office/drawing/2014/main" id="{E15550FA-87AD-A47D-00A3-6B6CCC6D0569}"/>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 name="Google Shape;12713;p67">
                <a:extLst>
                  <a:ext uri="{FF2B5EF4-FFF2-40B4-BE49-F238E27FC236}">
                    <a16:creationId xmlns:a16="http://schemas.microsoft.com/office/drawing/2014/main" id="{02A4B688-0DFF-FE74-2C73-0BF57E21EF28}"/>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 name="Google Shape;12714;p67">
                <a:extLst>
                  <a:ext uri="{FF2B5EF4-FFF2-40B4-BE49-F238E27FC236}">
                    <a16:creationId xmlns:a16="http://schemas.microsoft.com/office/drawing/2014/main" id="{BB590AB6-3332-04EC-DD23-A10294979079}"/>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14" name="Google Shape;10436;p63">
            <a:extLst>
              <a:ext uri="{FF2B5EF4-FFF2-40B4-BE49-F238E27FC236}">
                <a16:creationId xmlns:a16="http://schemas.microsoft.com/office/drawing/2014/main" id="{2547551E-673B-8504-308F-717996EB20F1}"/>
              </a:ext>
            </a:extLst>
          </p:cNvPr>
          <p:cNvSpPr/>
          <p:nvPr/>
        </p:nvSpPr>
        <p:spPr>
          <a:xfrm>
            <a:off x="4152276" y="2672603"/>
            <a:ext cx="829824" cy="721672"/>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272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0437;p63">
            <a:extLst>
              <a:ext uri="{FF2B5EF4-FFF2-40B4-BE49-F238E27FC236}">
                <a16:creationId xmlns:a16="http://schemas.microsoft.com/office/drawing/2014/main" id="{9B3C9F58-13EE-929B-5781-152F618F4469}"/>
              </a:ext>
            </a:extLst>
          </p:cNvPr>
          <p:cNvSpPr/>
          <p:nvPr/>
        </p:nvSpPr>
        <p:spPr>
          <a:xfrm>
            <a:off x="4259077" y="1474216"/>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01;p31">
            <a:extLst>
              <a:ext uri="{FF2B5EF4-FFF2-40B4-BE49-F238E27FC236}">
                <a16:creationId xmlns:a16="http://schemas.microsoft.com/office/drawing/2014/main" id="{3910A2AF-278F-0816-B2BD-59DB8E27F51B}"/>
              </a:ext>
            </a:extLst>
          </p:cNvPr>
          <p:cNvSpPr txBox="1">
            <a:spLocks noGrp="1"/>
          </p:cNvSpPr>
          <p:nvPr>
            <p:ph type="subTitle" idx="1"/>
          </p:nvPr>
        </p:nvSpPr>
        <p:spPr>
          <a:xfrm>
            <a:off x="3957455" y="2233358"/>
            <a:ext cx="1265474" cy="460819"/>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fr-FR" sz="2000" dirty="0">
                <a:latin typeface="+mj-lt"/>
              </a:rPr>
              <a:t>Laurentin</a:t>
            </a:r>
            <a:endParaRPr sz="1800" dirty="0">
              <a:latin typeface="+mj-lt"/>
            </a:endParaRPr>
          </a:p>
        </p:txBody>
      </p:sp>
      <p:sp>
        <p:nvSpPr>
          <p:cNvPr id="47" name="Google Shape;701;p31">
            <a:extLst>
              <a:ext uri="{FF2B5EF4-FFF2-40B4-BE49-F238E27FC236}">
                <a16:creationId xmlns:a16="http://schemas.microsoft.com/office/drawing/2014/main" id="{812F743C-F34A-71B3-A609-CFE62E264FB5}"/>
              </a:ext>
            </a:extLst>
          </p:cNvPr>
          <p:cNvSpPr txBox="1">
            <a:spLocks/>
          </p:cNvSpPr>
          <p:nvPr/>
        </p:nvSpPr>
        <p:spPr>
          <a:xfrm>
            <a:off x="3009914" y="4012345"/>
            <a:ext cx="12654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2000" dirty="0">
                <a:latin typeface="+mj-lt"/>
              </a:rPr>
              <a:t>Mathis</a:t>
            </a:r>
            <a:endParaRPr lang="fr-FR" sz="1800" dirty="0">
              <a:latin typeface="+mj-lt"/>
            </a:endParaRPr>
          </a:p>
        </p:txBody>
      </p:sp>
      <p:sp>
        <p:nvSpPr>
          <p:cNvPr id="48" name="Google Shape;701;p31">
            <a:extLst>
              <a:ext uri="{FF2B5EF4-FFF2-40B4-BE49-F238E27FC236}">
                <a16:creationId xmlns:a16="http://schemas.microsoft.com/office/drawing/2014/main" id="{55A05933-1F5E-7986-8609-224610ED0F57}"/>
              </a:ext>
            </a:extLst>
          </p:cNvPr>
          <p:cNvSpPr txBox="1">
            <a:spLocks/>
          </p:cNvSpPr>
          <p:nvPr/>
        </p:nvSpPr>
        <p:spPr>
          <a:xfrm>
            <a:off x="4809528" y="4012345"/>
            <a:ext cx="12654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2000" dirty="0">
                <a:latin typeface="+mj-lt"/>
              </a:rPr>
              <a:t>Mathieu</a:t>
            </a:r>
            <a:endParaRPr lang="fr-FR" sz="1800" dirty="0">
              <a:latin typeface="+mj-lt"/>
            </a:endParaRPr>
          </a:p>
        </p:txBody>
      </p:sp>
      <p:sp>
        <p:nvSpPr>
          <p:cNvPr id="51" name="Google Shape;701;p31">
            <a:extLst>
              <a:ext uri="{FF2B5EF4-FFF2-40B4-BE49-F238E27FC236}">
                <a16:creationId xmlns:a16="http://schemas.microsoft.com/office/drawing/2014/main" id="{2EFBE21C-EDAC-77EC-2BB5-1725834E7890}"/>
              </a:ext>
            </a:extLst>
          </p:cNvPr>
          <p:cNvSpPr txBox="1">
            <a:spLocks/>
          </p:cNvSpPr>
          <p:nvPr/>
        </p:nvSpPr>
        <p:spPr>
          <a:xfrm>
            <a:off x="2643040" y="249513"/>
            <a:ext cx="4193444" cy="714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Le projet est inspiré de la vidéo « I made Chess 2.0 » de </a:t>
            </a:r>
            <a:r>
              <a:rPr lang="fr-FR" sz="1800" dirty="0" err="1">
                <a:latin typeface="+mj-lt"/>
              </a:rPr>
              <a:t>From</a:t>
            </a:r>
            <a:r>
              <a:rPr lang="fr-FR" sz="1800" dirty="0">
                <a:latin typeface="+mj-lt"/>
              </a:rPr>
              <a:t> Scratch</a:t>
            </a:r>
          </a:p>
        </p:txBody>
      </p:sp>
      <mc:AlternateContent xmlns:mc="http://schemas.openxmlformats.org/markup-compatibility/2006">
        <mc:Choice xmlns:am3d="http://schemas.microsoft.com/office/drawing/2017/model3d" Requires="am3d">
          <p:graphicFrame>
            <p:nvGraphicFramePr>
              <p:cNvPr id="11" name="Modèle 3D 10">
                <a:extLst>
                  <a:ext uri="{FF2B5EF4-FFF2-40B4-BE49-F238E27FC236}">
                    <a16:creationId xmlns:a16="http://schemas.microsoft.com/office/drawing/2014/main" id="{85519524-A65E-1EB1-E310-5A7BC41B36DA}"/>
                  </a:ext>
                </a:extLst>
              </p:cNvPr>
              <p:cNvGraphicFramePr>
                <a:graphicFrameLocks noChangeAspect="1"/>
              </p:cNvGraphicFramePr>
              <p:nvPr>
                <p:extLst>
                  <p:ext uri="{D42A27DB-BD31-4B8C-83A1-F6EECF244321}">
                    <p14:modId xmlns:p14="http://schemas.microsoft.com/office/powerpoint/2010/main" val="4073488950"/>
                  </p:ext>
                </p:extLst>
              </p:nvPr>
            </p:nvGraphicFramePr>
            <p:xfrm rot="-240000">
              <a:off x="6166565" y="896007"/>
              <a:ext cx="3088976" cy="2733054"/>
            </p:xfrm>
            <a:graphic>
              <a:graphicData uri="http://schemas.microsoft.com/office/drawing/2017/model3d">
                <am3d:model3d r:embed="rId3">
                  <am3d:spPr>
                    <a:xfrm rot="-240000">
                      <a:off x="0" y="0"/>
                      <a:ext cx="3088976" cy="2733054"/>
                    </a:xfrm>
                    <a:prstGeom prst="rect">
                      <a:avLst/>
                    </a:prstGeom>
                  </am3d:spPr>
                  <am3d:camera>
                    <am3d:pos x="0" y="0" z="66574333"/>
                    <am3d:up dx="0" dy="36000000" dz="0"/>
                    <am3d:lookAt x="0" y="0" z="0"/>
                    <am3d:perspective fov="2700000"/>
                  </am3d:camera>
                  <am3d:trans>
                    <am3d:meterPerModelUnit n="2061" d="1000000"/>
                    <am3d:preTrans dx="-12989690" dy="-493608" dz="-12989690"/>
                    <am3d:scale>
                      <am3d:sx n="1000000" d="1000000"/>
                      <am3d:sy n="1000000" d="1000000"/>
                      <am3d:sz n="1000000" d="1000000"/>
                    </am3d:scale>
                    <am3d:rot ax="3564778" ay="-159604" az="-269366"/>
                    <am3d:postTrans dx="0" dy="0" dz="0"/>
                  </am3d:trans>
                  <am3d:raster rName="Office3DRenderer" rVer="16.0.8326">
                    <am3d:blip r:embed="rId4"/>
                  </am3d:raster>
                  <am3d:objViewport viewportSz="375346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Modèle 3D 10">
                <a:extLst>
                  <a:ext uri="{FF2B5EF4-FFF2-40B4-BE49-F238E27FC236}">
                    <a16:creationId xmlns:a16="http://schemas.microsoft.com/office/drawing/2014/main" id="{85519524-A65E-1EB1-E310-5A7BC41B36DA}"/>
                  </a:ext>
                </a:extLst>
              </p:cNvPr>
              <p:cNvPicPr>
                <a:picLocks noGrp="1" noRot="1" noChangeAspect="1" noMove="1" noResize="1" noEditPoints="1" noAdjustHandles="1" noChangeArrowheads="1" noChangeShapeType="1" noCrop="1"/>
              </p:cNvPicPr>
              <p:nvPr/>
            </p:nvPicPr>
            <p:blipFill>
              <a:blip r:embed="rId4"/>
              <a:stretch>
                <a:fillRect/>
              </a:stretch>
            </p:blipFill>
            <p:spPr>
              <a:xfrm rot="-240000">
                <a:off x="6166565" y="896007"/>
                <a:ext cx="3088976" cy="2733054"/>
              </a:xfrm>
              <a:prstGeom prst="rect">
                <a:avLst/>
              </a:prstGeom>
            </p:spPr>
          </p:pic>
        </mc:Fallback>
      </mc:AlternateContent>
      <p:pic>
        <p:nvPicPr>
          <p:cNvPr id="13" name="Image 12" descr="Une image contenant carré, jeu de plateau, pièce de jeu d’échecs, échecs&#10;&#10;Le contenu généré par l’IA peut être incorrect.">
            <a:extLst>
              <a:ext uri="{FF2B5EF4-FFF2-40B4-BE49-F238E27FC236}">
                <a16:creationId xmlns:a16="http://schemas.microsoft.com/office/drawing/2014/main" id="{4D3BA323-0771-B598-00DB-F4770D117146}"/>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712346" y="1255896"/>
            <a:ext cx="2042247" cy="2042247"/>
          </a:xfrm>
          <a:prstGeom prst="rect">
            <a:avLst/>
          </a:prstGeom>
        </p:spPr>
      </p:pic>
      <p:sp>
        <p:nvSpPr>
          <p:cNvPr id="31" name="Google Shape;10437;p63">
            <a:extLst>
              <a:ext uri="{FF2B5EF4-FFF2-40B4-BE49-F238E27FC236}">
                <a16:creationId xmlns:a16="http://schemas.microsoft.com/office/drawing/2014/main" id="{54566BD6-1F69-A5CC-6C80-03CFCBA02D73}"/>
              </a:ext>
            </a:extLst>
          </p:cNvPr>
          <p:cNvSpPr/>
          <p:nvPr/>
        </p:nvSpPr>
        <p:spPr>
          <a:xfrm>
            <a:off x="3344327" y="3310047"/>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10437;p63">
            <a:extLst>
              <a:ext uri="{FF2B5EF4-FFF2-40B4-BE49-F238E27FC236}">
                <a16:creationId xmlns:a16="http://schemas.microsoft.com/office/drawing/2014/main" id="{00BFD271-C0E7-6E50-D9A0-CF284796E029}"/>
              </a:ext>
            </a:extLst>
          </p:cNvPr>
          <p:cNvSpPr/>
          <p:nvPr/>
        </p:nvSpPr>
        <p:spPr>
          <a:xfrm>
            <a:off x="5112398" y="3298143"/>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roupe 38">
            <a:extLst>
              <a:ext uri="{FF2B5EF4-FFF2-40B4-BE49-F238E27FC236}">
                <a16:creationId xmlns:a16="http://schemas.microsoft.com/office/drawing/2014/main" id="{6D216B9A-E4DA-3FB6-2451-9D39565CA28E}"/>
              </a:ext>
            </a:extLst>
          </p:cNvPr>
          <p:cNvGrpSpPr/>
          <p:nvPr/>
        </p:nvGrpSpPr>
        <p:grpSpPr>
          <a:xfrm>
            <a:off x="1018910" y="3303022"/>
            <a:ext cx="1164328" cy="460819"/>
            <a:chOff x="1210506" y="3560475"/>
            <a:chExt cx="1164328" cy="460819"/>
          </a:xfrm>
        </p:grpSpPr>
        <p:sp>
          <p:nvSpPr>
            <p:cNvPr id="16" name="Google Shape;701;p31">
              <a:extLst>
                <a:ext uri="{FF2B5EF4-FFF2-40B4-BE49-F238E27FC236}">
                  <a16:creationId xmlns:a16="http://schemas.microsoft.com/office/drawing/2014/main" id="{81B56BFD-9452-6F45-3829-500CBB50ABC4}"/>
                </a:ext>
              </a:extLst>
            </p:cNvPr>
            <p:cNvSpPr txBox="1">
              <a:spLocks/>
            </p:cNvSpPr>
            <p:nvPr/>
          </p:nvSpPr>
          <p:spPr>
            <a:xfrm>
              <a:off x="1522760" y="3560475"/>
              <a:ext cx="8520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a:latin typeface="+mj-lt"/>
                </a:rPr>
                <a:t>Tours</a:t>
              </a:r>
              <a:endParaRPr lang="fr-FR" sz="1800" dirty="0">
                <a:latin typeface="+mj-lt"/>
              </a:endParaRPr>
            </a:p>
          </p:txBody>
        </p:sp>
        <p:grpSp>
          <p:nvGrpSpPr>
            <p:cNvPr id="17" name="Google Shape;9620;p61">
              <a:extLst>
                <a:ext uri="{FF2B5EF4-FFF2-40B4-BE49-F238E27FC236}">
                  <a16:creationId xmlns:a16="http://schemas.microsoft.com/office/drawing/2014/main" id="{C2DBA58E-FF54-FBF6-2C3D-BCDDFB8414DB}"/>
                </a:ext>
              </a:extLst>
            </p:cNvPr>
            <p:cNvGrpSpPr/>
            <p:nvPr/>
          </p:nvGrpSpPr>
          <p:grpSpPr>
            <a:xfrm>
              <a:off x="1210506" y="3651447"/>
              <a:ext cx="312254" cy="278874"/>
              <a:chOff x="5779408" y="3699191"/>
              <a:chExt cx="317645" cy="318757"/>
            </a:xfrm>
            <a:solidFill>
              <a:srgbClr val="FF0000"/>
            </a:solidFill>
          </p:grpSpPr>
          <p:sp>
            <p:nvSpPr>
              <p:cNvPr id="18" name="Google Shape;9621;p61">
                <a:extLst>
                  <a:ext uri="{FF2B5EF4-FFF2-40B4-BE49-F238E27FC236}">
                    <a16:creationId xmlns:a16="http://schemas.microsoft.com/office/drawing/2014/main" id="{A1031939-E96D-EAC4-05A9-10EFD919A056}"/>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w="12700">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622;p61">
                <a:extLst>
                  <a:ext uri="{FF2B5EF4-FFF2-40B4-BE49-F238E27FC236}">
                    <a16:creationId xmlns:a16="http://schemas.microsoft.com/office/drawing/2014/main" id="{E6E80191-99CA-CCC0-696E-46EABC3FFD96}"/>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w="12700">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 name="Groupe 20">
            <a:extLst>
              <a:ext uri="{FF2B5EF4-FFF2-40B4-BE49-F238E27FC236}">
                <a16:creationId xmlns:a16="http://schemas.microsoft.com/office/drawing/2014/main" id="{542D5B21-115B-D4C7-A727-C7B4143955F4}"/>
              </a:ext>
            </a:extLst>
          </p:cNvPr>
          <p:cNvGrpSpPr/>
          <p:nvPr/>
        </p:nvGrpSpPr>
        <p:grpSpPr>
          <a:xfrm>
            <a:off x="1341255" y="203894"/>
            <a:ext cx="761182" cy="761182"/>
            <a:chOff x="5546895" y="1501353"/>
            <a:chExt cx="761182" cy="761182"/>
          </a:xfrm>
        </p:grpSpPr>
        <p:sp>
          <p:nvSpPr>
            <p:cNvPr id="721" name="Google Shape;721;p33">
              <a:extLst>
                <a:ext uri="{FF2B5EF4-FFF2-40B4-BE49-F238E27FC236}">
                  <a16:creationId xmlns:a16="http://schemas.microsoft.com/office/drawing/2014/main" id="{A2CDD1B5-4DC8-027F-38D4-9577C02B52AF}"/>
                </a:ext>
              </a:extLst>
            </p:cNvPr>
            <p:cNvSpPr/>
            <p:nvPr/>
          </p:nvSpPr>
          <p:spPr>
            <a:xfrm>
              <a:off x="5546895" y="1501353"/>
              <a:ext cx="761182" cy="76118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20" name="Image 19" descr="Une image contenant logo, clipart, Graphique, symbole&#10;&#10;Le contenu généré par l’IA peut être incorrect.">
              <a:extLst>
                <a:ext uri="{FF2B5EF4-FFF2-40B4-BE49-F238E27FC236}">
                  <a16:creationId xmlns:a16="http://schemas.microsoft.com/office/drawing/2014/main" id="{7128A950-53FD-E3E9-0D32-2AC8AB6DAE0A}"/>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5669878" y="1621775"/>
              <a:ext cx="515216" cy="515216"/>
            </a:xfrm>
            <a:prstGeom prst="rect">
              <a:avLst/>
            </a:prstGeom>
          </p:spPr>
        </p:pic>
      </p:grpSp>
      <p:grpSp>
        <p:nvGrpSpPr>
          <p:cNvPr id="38" name="Groupe 37">
            <a:extLst>
              <a:ext uri="{FF2B5EF4-FFF2-40B4-BE49-F238E27FC236}">
                <a16:creationId xmlns:a16="http://schemas.microsoft.com/office/drawing/2014/main" id="{0D6CA087-C2EC-77F3-D797-43AFFC9FAE24}"/>
              </a:ext>
            </a:extLst>
          </p:cNvPr>
          <p:cNvGrpSpPr/>
          <p:nvPr/>
        </p:nvGrpSpPr>
        <p:grpSpPr>
          <a:xfrm>
            <a:off x="1018910" y="3754891"/>
            <a:ext cx="1799407" cy="460819"/>
            <a:chOff x="1210506" y="4012344"/>
            <a:chExt cx="1799407" cy="460819"/>
          </a:xfrm>
        </p:grpSpPr>
        <p:sp>
          <p:nvSpPr>
            <p:cNvPr id="22" name="Google Shape;701;p31">
              <a:extLst>
                <a:ext uri="{FF2B5EF4-FFF2-40B4-BE49-F238E27FC236}">
                  <a16:creationId xmlns:a16="http://schemas.microsoft.com/office/drawing/2014/main" id="{1C2C7DAB-3F39-8BC3-BB00-3038EB7EDE37}"/>
                </a:ext>
              </a:extLst>
            </p:cNvPr>
            <p:cNvSpPr txBox="1">
              <a:spLocks/>
            </p:cNvSpPr>
            <p:nvPr/>
          </p:nvSpPr>
          <p:spPr>
            <a:xfrm>
              <a:off x="1525324" y="4012344"/>
              <a:ext cx="1484589"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err="1">
                  <a:latin typeface="+mj-lt"/>
                </a:rPr>
                <a:t>Cooldowns</a:t>
              </a:r>
              <a:endParaRPr lang="fr-FR" sz="1800" dirty="0">
                <a:latin typeface="+mj-lt"/>
              </a:endParaRPr>
            </a:p>
          </p:txBody>
        </p:sp>
        <p:grpSp>
          <p:nvGrpSpPr>
            <p:cNvPr id="23" name="Google Shape;9568;p61">
              <a:extLst>
                <a:ext uri="{FF2B5EF4-FFF2-40B4-BE49-F238E27FC236}">
                  <a16:creationId xmlns:a16="http://schemas.microsoft.com/office/drawing/2014/main" id="{ACFF17CF-57D7-462D-9319-6B9B9BB4BC8B}"/>
                </a:ext>
              </a:extLst>
            </p:cNvPr>
            <p:cNvGrpSpPr/>
            <p:nvPr/>
          </p:nvGrpSpPr>
          <p:grpSpPr>
            <a:xfrm>
              <a:off x="1210506" y="4120382"/>
              <a:ext cx="356196" cy="265631"/>
              <a:chOff x="5216456" y="3725484"/>
              <a:chExt cx="356196" cy="265631"/>
            </a:xfrm>
          </p:grpSpPr>
          <p:sp>
            <p:nvSpPr>
              <p:cNvPr id="24" name="Google Shape;9569;p61">
                <a:extLst>
                  <a:ext uri="{FF2B5EF4-FFF2-40B4-BE49-F238E27FC236}">
                    <a16:creationId xmlns:a16="http://schemas.microsoft.com/office/drawing/2014/main" id="{AF826C28-5B07-835E-D79F-DBC037496486}"/>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570;p61">
                <a:extLst>
                  <a:ext uri="{FF2B5EF4-FFF2-40B4-BE49-F238E27FC236}">
                    <a16:creationId xmlns:a16="http://schemas.microsoft.com/office/drawing/2014/main" id="{421168D0-50F2-DEA3-028D-25864591D278}"/>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 name="Groupe 36">
            <a:extLst>
              <a:ext uri="{FF2B5EF4-FFF2-40B4-BE49-F238E27FC236}">
                <a16:creationId xmlns:a16="http://schemas.microsoft.com/office/drawing/2014/main" id="{DBFAD36E-6A97-F730-2BC3-17DD03D30CA2}"/>
              </a:ext>
            </a:extLst>
          </p:cNvPr>
          <p:cNvGrpSpPr/>
          <p:nvPr/>
        </p:nvGrpSpPr>
        <p:grpSpPr>
          <a:xfrm>
            <a:off x="1000557" y="4172573"/>
            <a:ext cx="1799407" cy="460819"/>
            <a:chOff x="1192153" y="4430026"/>
            <a:chExt cx="1799407" cy="460819"/>
          </a:xfrm>
        </p:grpSpPr>
        <p:sp>
          <p:nvSpPr>
            <p:cNvPr id="33" name="Google Shape;701;p31">
              <a:extLst>
                <a:ext uri="{FF2B5EF4-FFF2-40B4-BE49-F238E27FC236}">
                  <a16:creationId xmlns:a16="http://schemas.microsoft.com/office/drawing/2014/main" id="{D50490F9-DDD5-5D4E-FF4C-7414DAB76034}"/>
                </a:ext>
              </a:extLst>
            </p:cNvPr>
            <p:cNvSpPr txBox="1">
              <a:spLocks/>
            </p:cNvSpPr>
            <p:nvPr/>
          </p:nvSpPr>
          <p:spPr>
            <a:xfrm>
              <a:off x="1506971" y="4430026"/>
              <a:ext cx="1484589"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a:latin typeface="+mj-lt"/>
                </a:rPr>
                <a:t>Chaos</a:t>
              </a:r>
              <a:endParaRPr lang="fr-FR" sz="1800" dirty="0">
                <a:latin typeface="+mj-lt"/>
              </a:endParaRPr>
            </a:p>
          </p:txBody>
        </p:sp>
        <p:grpSp>
          <p:nvGrpSpPr>
            <p:cNvPr id="34" name="Google Shape;9568;p61">
              <a:extLst>
                <a:ext uri="{FF2B5EF4-FFF2-40B4-BE49-F238E27FC236}">
                  <a16:creationId xmlns:a16="http://schemas.microsoft.com/office/drawing/2014/main" id="{E4903334-FAAB-7782-DFA7-B9FBDDFC3382}"/>
                </a:ext>
              </a:extLst>
            </p:cNvPr>
            <p:cNvGrpSpPr/>
            <p:nvPr/>
          </p:nvGrpSpPr>
          <p:grpSpPr>
            <a:xfrm>
              <a:off x="1192153" y="4538064"/>
              <a:ext cx="356196" cy="265631"/>
              <a:chOff x="5216456" y="3725484"/>
              <a:chExt cx="356196" cy="265631"/>
            </a:xfrm>
          </p:grpSpPr>
          <p:sp>
            <p:nvSpPr>
              <p:cNvPr id="35" name="Google Shape;9569;p61">
                <a:extLst>
                  <a:ext uri="{FF2B5EF4-FFF2-40B4-BE49-F238E27FC236}">
                    <a16:creationId xmlns:a16="http://schemas.microsoft.com/office/drawing/2014/main" id="{18086757-45D3-C269-2227-352612481A34}"/>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570;p61">
                <a:extLst>
                  <a:ext uri="{FF2B5EF4-FFF2-40B4-BE49-F238E27FC236}">
                    <a16:creationId xmlns:a16="http://schemas.microsoft.com/office/drawing/2014/main" id="{DED39036-A862-9DC8-B238-37C3F833FC85}"/>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Google Shape;701;p31">
            <a:extLst>
              <a:ext uri="{FF2B5EF4-FFF2-40B4-BE49-F238E27FC236}">
                <a16:creationId xmlns:a16="http://schemas.microsoft.com/office/drawing/2014/main" id="{FE359610-6619-CA6F-0FBB-C0157A398BD2}"/>
              </a:ext>
            </a:extLst>
          </p:cNvPr>
          <p:cNvSpPr txBox="1">
            <a:spLocks/>
          </p:cNvSpPr>
          <p:nvPr/>
        </p:nvSpPr>
        <p:spPr>
          <a:xfrm>
            <a:off x="579775" y="965076"/>
            <a:ext cx="2284143"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900" dirty="0">
                <a:solidFill>
                  <a:srgbClr val="565656"/>
                </a:solidFill>
                <a:latin typeface="+mj-lt"/>
              </a:rPr>
              <a:t>Exemple d’une partie de Kung Fu Chess</a:t>
            </a:r>
            <a:endParaRPr lang="fr-FR" sz="800" dirty="0">
              <a:solidFill>
                <a:srgbClr val="565656"/>
              </a:solidFill>
              <a:latin typeface="+mj-lt"/>
            </a:endParaRPr>
          </a:p>
        </p:txBody>
      </p:sp>
    </p:spTree>
    <p:extLst>
      <p:ext uri="{BB962C8B-B14F-4D97-AF65-F5344CB8AC3E}">
        <p14:creationId xmlns:p14="http://schemas.microsoft.com/office/powerpoint/2010/main" val="39821494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16FED474-F44F-A9DC-F3D9-9B630F233645}"/>
            </a:ext>
          </a:extLst>
        </p:cNvPr>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11" name="Modèle 3D 10">
                <a:extLst>
                  <a:ext uri="{FF2B5EF4-FFF2-40B4-BE49-F238E27FC236}">
                    <a16:creationId xmlns:a16="http://schemas.microsoft.com/office/drawing/2014/main" id="{9B7E7DF0-3B2F-D62E-4E33-2D1CE9889A81}"/>
                  </a:ext>
                </a:extLst>
              </p:cNvPr>
              <p:cNvGraphicFramePr>
                <a:graphicFrameLocks/>
              </p:cNvGraphicFramePr>
              <p:nvPr>
                <p:extLst>
                  <p:ext uri="{D42A27DB-BD31-4B8C-83A1-F6EECF244321}">
                    <p14:modId xmlns:p14="http://schemas.microsoft.com/office/powerpoint/2010/main" val="3058488951"/>
                  </p:ext>
                </p:extLst>
              </p:nvPr>
            </p:nvGraphicFramePr>
            <p:xfrm>
              <a:off x="508077" y="1548456"/>
              <a:ext cx="2571409" cy="2402271"/>
            </p:xfrm>
            <a:graphic>
              <a:graphicData uri="http://schemas.microsoft.com/office/drawing/2017/model3d">
                <am3d:model3d r:embed="rId3">
                  <am3d:spPr>
                    <a:xfrm>
                      <a:off x="0" y="0"/>
                      <a:ext cx="2571409" cy="2402271"/>
                    </a:xfrm>
                    <a:prstGeom prst="rect">
                      <a:avLst/>
                    </a:prstGeom>
                  </am3d:spPr>
                  <am3d:camera>
                    <am3d:pos x="106700" y="356651" z="66574333"/>
                    <am3d:up dx="0" dy="36000000" dz="0"/>
                    <am3d:lookAt x="106700" y="356651" z="0"/>
                    <am3d:perspective fov="435767"/>
                  </am3d:camera>
                  <am3d:trans>
                    <am3d:meterPerModelUnit n="2061" d="1000000"/>
                    <am3d:preTrans dx="-12989690" dy="-493608" dz="-12989690"/>
                    <am3d:scale>
                      <am3d:sx n="1000000" d="1000000"/>
                      <am3d:sy n="1000000" d="1000000"/>
                      <am3d:sz n="1000000" d="1000000"/>
                    </am3d:scale>
                    <am3d:rot ax="5392883" ay="-695545" az="-5364488"/>
                    <am3d:postTrans dx="0" dy="0" dz="0"/>
                  </am3d:trans>
                  <am3d:raster rName="Office3DRenderer" rVer="16.0.8326">
                    <am3d:blip r:embed="rId4"/>
                  </am3d:raster>
                  <am3d:winViewport/>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Modèle 3D 10">
                <a:extLst>
                  <a:ext uri="{FF2B5EF4-FFF2-40B4-BE49-F238E27FC236}">
                    <a16:creationId xmlns:a16="http://schemas.microsoft.com/office/drawing/2014/main" id="{9B7E7DF0-3B2F-D62E-4E33-2D1CE9889A81}"/>
                  </a:ext>
                </a:extLst>
              </p:cNvPr>
              <p:cNvPicPr>
                <a:picLocks noGrp="1" noRot="1" noChangeAspect="1" noMove="1" noResize="1" noEditPoints="1" noAdjustHandles="1" noChangeArrowheads="1" noChangeShapeType="1" noCrop="1"/>
              </p:cNvPicPr>
              <p:nvPr/>
            </p:nvPicPr>
            <p:blipFill>
              <a:blip r:embed="rId4"/>
              <a:stretch>
                <a:fillRect/>
              </a:stretch>
            </p:blipFill>
            <p:spPr>
              <a:xfrm>
                <a:off x="508077" y="1548456"/>
                <a:ext cx="2571409" cy="2402271"/>
              </a:xfrm>
              <a:prstGeom prst="rect">
                <a:avLst/>
              </a:prstGeom>
            </p:spPr>
          </p:pic>
        </mc:Fallback>
      </mc:AlternateContent>
      <p:cxnSp>
        <p:nvCxnSpPr>
          <p:cNvPr id="13" name="Connecteur droit avec flèche 12">
            <a:extLst>
              <a:ext uri="{FF2B5EF4-FFF2-40B4-BE49-F238E27FC236}">
                <a16:creationId xmlns:a16="http://schemas.microsoft.com/office/drawing/2014/main" id="{80C70F8E-D38E-4A13-E374-331E28DFAD76}"/>
              </a:ext>
            </a:extLst>
          </p:cNvPr>
          <p:cNvCxnSpPr>
            <a:cxnSpLocks/>
            <a:stCxn id="16" idx="1"/>
            <a:endCxn id="18" idx="6"/>
          </p:cNvCxnSpPr>
          <p:nvPr/>
        </p:nvCxnSpPr>
        <p:spPr>
          <a:xfrm flipH="1">
            <a:off x="2568222" y="2273630"/>
            <a:ext cx="915112"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701;p31">
            <a:extLst>
              <a:ext uri="{FF2B5EF4-FFF2-40B4-BE49-F238E27FC236}">
                <a16:creationId xmlns:a16="http://schemas.microsoft.com/office/drawing/2014/main" id="{CE871846-57DA-54DE-6A26-94EE1857556B}"/>
              </a:ext>
            </a:extLst>
          </p:cNvPr>
          <p:cNvSpPr txBox="1">
            <a:spLocks/>
          </p:cNvSpPr>
          <p:nvPr/>
        </p:nvSpPr>
        <p:spPr>
          <a:xfrm>
            <a:off x="3483334" y="2018690"/>
            <a:ext cx="1382088"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400" dirty="0">
                <a:latin typeface="+mj-lt"/>
              </a:rPr>
              <a:t>Électroaimant</a:t>
            </a:r>
            <a:endParaRPr lang="fr-FR" dirty="0">
              <a:latin typeface="+mj-lt"/>
            </a:endParaRPr>
          </a:p>
        </p:txBody>
      </p:sp>
      <p:sp>
        <p:nvSpPr>
          <p:cNvPr id="18" name="Ellipse 17">
            <a:extLst>
              <a:ext uri="{FF2B5EF4-FFF2-40B4-BE49-F238E27FC236}">
                <a16:creationId xmlns:a16="http://schemas.microsoft.com/office/drawing/2014/main" id="{23A77156-9F78-839E-5878-A23F3393CB08}"/>
              </a:ext>
            </a:extLst>
          </p:cNvPr>
          <p:cNvSpPr/>
          <p:nvPr/>
        </p:nvSpPr>
        <p:spPr>
          <a:xfrm>
            <a:off x="2001542" y="1990290"/>
            <a:ext cx="566680" cy="566680"/>
          </a:xfrm>
          <a:prstGeom prst="ellipse">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Ellipse 20">
            <a:extLst>
              <a:ext uri="{FF2B5EF4-FFF2-40B4-BE49-F238E27FC236}">
                <a16:creationId xmlns:a16="http://schemas.microsoft.com/office/drawing/2014/main" id="{68788F08-47BD-EF95-98F3-B8929D21E2E6}"/>
              </a:ext>
            </a:extLst>
          </p:cNvPr>
          <p:cNvSpPr/>
          <p:nvPr/>
        </p:nvSpPr>
        <p:spPr>
          <a:xfrm>
            <a:off x="2636726" y="3245843"/>
            <a:ext cx="134803" cy="134803"/>
          </a:xfrm>
          <a:prstGeom prst="ellipse">
            <a:avLst/>
          </a:prstGeom>
          <a:noFill/>
          <a:ln w="9525">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3" name="Connecteur droit avec flèche 22">
            <a:extLst>
              <a:ext uri="{FF2B5EF4-FFF2-40B4-BE49-F238E27FC236}">
                <a16:creationId xmlns:a16="http://schemas.microsoft.com/office/drawing/2014/main" id="{B98B170E-217D-9473-7D24-DD55253AEEBB}"/>
              </a:ext>
            </a:extLst>
          </p:cNvPr>
          <p:cNvCxnSpPr>
            <a:cxnSpLocks/>
            <a:stCxn id="35" idx="1"/>
            <a:endCxn id="21" idx="6"/>
          </p:cNvCxnSpPr>
          <p:nvPr/>
        </p:nvCxnSpPr>
        <p:spPr>
          <a:xfrm flipH="1">
            <a:off x="2771529" y="3313244"/>
            <a:ext cx="711805" cy="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5" name="Google Shape;701;p31">
            <a:extLst>
              <a:ext uri="{FF2B5EF4-FFF2-40B4-BE49-F238E27FC236}">
                <a16:creationId xmlns:a16="http://schemas.microsoft.com/office/drawing/2014/main" id="{F5CA6ABA-10B5-3733-9E74-7E6622AF5811}"/>
              </a:ext>
            </a:extLst>
          </p:cNvPr>
          <p:cNvSpPr txBox="1">
            <a:spLocks/>
          </p:cNvSpPr>
          <p:nvPr/>
        </p:nvSpPr>
        <p:spPr>
          <a:xfrm>
            <a:off x="3483334" y="3058304"/>
            <a:ext cx="1382088"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400" dirty="0">
                <a:latin typeface="+mj-lt"/>
              </a:rPr>
              <a:t>LED</a:t>
            </a:r>
            <a:endParaRPr lang="fr-FR" dirty="0">
              <a:latin typeface="+mj-lt"/>
            </a:endParaRPr>
          </a:p>
        </p:txBody>
      </p:sp>
      <p:cxnSp>
        <p:nvCxnSpPr>
          <p:cNvPr id="38" name="Connecteur droit 37">
            <a:extLst>
              <a:ext uri="{FF2B5EF4-FFF2-40B4-BE49-F238E27FC236}">
                <a16:creationId xmlns:a16="http://schemas.microsoft.com/office/drawing/2014/main" id="{AF592421-6278-F074-0499-C52BE3AA0C82}"/>
              </a:ext>
            </a:extLst>
          </p:cNvPr>
          <p:cNvCxnSpPr/>
          <p:nvPr/>
        </p:nvCxnSpPr>
        <p:spPr>
          <a:xfrm>
            <a:off x="4946432" y="1393466"/>
            <a:ext cx="0" cy="2827020"/>
          </a:xfrm>
          <a:prstGeom prst="line">
            <a:avLst/>
          </a:prstGeom>
          <a:ln w="19050">
            <a:prstDash val="dashDot"/>
          </a:ln>
        </p:spPr>
        <p:style>
          <a:lnRef idx="1">
            <a:schemeClr val="accent1"/>
          </a:lnRef>
          <a:fillRef idx="0">
            <a:schemeClr val="accent1"/>
          </a:fillRef>
          <a:effectRef idx="0">
            <a:schemeClr val="accent1"/>
          </a:effectRef>
          <a:fontRef idx="minor">
            <a:schemeClr val="tx1"/>
          </a:fontRef>
        </p:style>
      </p:cxnSp>
      <p:sp>
        <p:nvSpPr>
          <p:cNvPr id="39" name="Google Shape;701;p31">
            <a:extLst>
              <a:ext uri="{FF2B5EF4-FFF2-40B4-BE49-F238E27FC236}">
                <a16:creationId xmlns:a16="http://schemas.microsoft.com/office/drawing/2014/main" id="{5FB65296-8115-4CE8-04DF-9EF016AE4622}"/>
              </a:ext>
            </a:extLst>
          </p:cNvPr>
          <p:cNvSpPr txBox="1">
            <a:spLocks/>
          </p:cNvSpPr>
          <p:nvPr/>
        </p:nvSpPr>
        <p:spPr>
          <a:xfrm>
            <a:off x="5269270" y="1482875"/>
            <a:ext cx="2834437" cy="12517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85750" indent="-285750" algn="l">
              <a:buFont typeface="Arial" panose="020B0604020202020204" pitchFamily="34" charset="0"/>
              <a:buChar char="•"/>
            </a:pPr>
            <a:r>
              <a:rPr lang="fr-FR" sz="1400" dirty="0">
                <a:latin typeface="+mj-lt"/>
              </a:rPr>
              <a:t>64 cases:</a:t>
            </a:r>
          </a:p>
          <a:p>
            <a:pPr marL="800100" lvl="1" indent="-342900" algn="l">
              <a:buFont typeface="Courier New" panose="02070309020205020404" pitchFamily="49" charset="0"/>
              <a:buChar char="o"/>
            </a:pPr>
            <a:r>
              <a:rPr lang="fr-FR" sz="1400" dirty="0">
                <a:latin typeface="+mj-lt"/>
              </a:rPr>
              <a:t>8 </a:t>
            </a:r>
            <a:r>
              <a:rPr lang="fr-FR" sz="1400" dirty="0" err="1">
                <a:latin typeface="+mj-lt"/>
              </a:rPr>
              <a:t>LEDs</a:t>
            </a:r>
            <a:r>
              <a:rPr lang="fr-FR" sz="1400" dirty="0">
                <a:latin typeface="+mj-lt"/>
              </a:rPr>
              <a:t> par case</a:t>
            </a:r>
          </a:p>
          <a:p>
            <a:pPr marL="800100" lvl="1" indent="-342900" algn="l">
              <a:buFont typeface="Courier New" panose="02070309020205020404" pitchFamily="49" charset="0"/>
              <a:buChar char="o"/>
            </a:pPr>
            <a:r>
              <a:rPr lang="fr-FR" sz="1400" dirty="0">
                <a:latin typeface="+mj-lt"/>
              </a:rPr>
              <a:t>1 Électroaimant par case</a:t>
            </a:r>
          </a:p>
          <a:p>
            <a:pPr marL="800100" lvl="1" indent="-342900" algn="l">
              <a:buFont typeface="Courier New" panose="02070309020205020404" pitchFamily="49" charset="0"/>
              <a:buChar char="o"/>
            </a:pPr>
            <a:r>
              <a:rPr lang="fr-FR" sz="1400" dirty="0">
                <a:latin typeface="+mj-lt"/>
              </a:rPr>
              <a:t>En aluminium</a:t>
            </a:r>
          </a:p>
        </p:txBody>
      </p:sp>
      <p:grpSp>
        <p:nvGrpSpPr>
          <p:cNvPr id="62" name="Groupe 61">
            <a:extLst>
              <a:ext uri="{FF2B5EF4-FFF2-40B4-BE49-F238E27FC236}">
                <a16:creationId xmlns:a16="http://schemas.microsoft.com/office/drawing/2014/main" id="{E918BD80-7011-3FD2-7101-665E5FBB5490}"/>
              </a:ext>
            </a:extLst>
          </p:cNvPr>
          <p:cNvGrpSpPr/>
          <p:nvPr/>
        </p:nvGrpSpPr>
        <p:grpSpPr>
          <a:xfrm>
            <a:off x="5387522" y="2739092"/>
            <a:ext cx="2443884" cy="387096"/>
            <a:chOff x="5387522" y="2945826"/>
            <a:chExt cx="2443884" cy="387096"/>
          </a:xfrm>
        </p:grpSpPr>
        <p:sp>
          <p:nvSpPr>
            <p:cNvPr id="40" name="Flèche : droite 39">
              <a:extLst>
                <a:ext uri="{FF2B5EF4-FFF2-40B4-BE49-F238E27FC236}">
                  <a16:creationId xmlns:a16="http://schemas.microsoft.com/office/drawing/2014/main" id="{A658B67F-B706-DD7D-BE8F-78BBC26A942C}"/>
                </a:ext>
              </a:extLst>
            </p:cNvPr>
            <p:cNvSpPr/>
            <p:nvPr/>
          </p:nvSpPr>
          <p:spPr>
            <a:xfrm>
              <a:off x="5387522" y="3013710"/>
              <a:ext cx="407825" cy="251328"/>
            </a:xfrm>
            <a:prstGeom prst="rightArrow">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Google Shape;701;p31">
              <a:extLst>
                <a:ext uri="{FF2B5EF4-FFF2-40B4-BE49-F238E27FC236}">
                  <a16:creationId xmlns:a16="http://schemas.microsoft.com/office/drawing/2014/main" id="{6D890366-53E1-980B-79EE-4B03B52DE793}"/>
                </a:ext>
              </a:extLst>
            </p:cNvPr>
            <p:cNvSpPr txBox="1">
              <a:spLocks/>
            </p:cNvSpPr>
            <p:nvPr/>
          </p:nvSpPr>
          <p:spPr>
            <a:xfrm>
              <a:off x="5795351" y="2945826"/>
              <a:ext cx="2036055" cy="3870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FF0000"/>
                  </a:solidFill>
                  <a:latin typeface="+mj-lt"/>
                </a:rPr>
                <a:t>≈2500$</a:t>
              </a:r>
            </a:p>
          </p:txBody>
        </p:sp>
      </p:grpSp>
      <p:grpSp>
        <p:nvGrpSpPr>
          <p:cNvPr id="63" name="Groupe 62">
            <a:extLst>
              <a:ext uri="{FF2B5EF4-FFF2-40B4-BE49-F238E27FC236}">
                <a16:creationId xmlns:a16="http://schemas.microsoft.com/office/drawing/2014/main" id="{C32F897F-6FB7-970E-0A10-33BD22FF5C1D}"/>
              </a:ext>
            </a:extLst>
          </p:cNvPr>
          <p:cNvGrpSpPr/>
          <p:nvPr/>
        </p:nvGrpSpPr>
        <p:grpSpPr>
          <a:xfrm>
            <a:off x="5472514" y="3126187"/>
            <a:ext cx="2822724" cy="788705"/>
            <a:chOff x="5472514" y="3332921"/>
            <a:chExt cx="2822724" cy="788705"/>
          </a:xfrm>
        </p:grpSpPr>
        <p:cxnSp>
          <p:nvCxnSpPr>
            <p:cNvPr id="43" name="Connecteur : en angle 42">
              <a:extLst>
                <a:ext uri="{FF2B5EF4-FFF2-40B4-BE49-F238E27FC236}">
                  <a16:creationId xmlns:a16="http://schemas.microsoft.com/office/drawing/2014/main" id="{E4B0C046-212E-7192-EF22-E6043A443FE8}"/>
                </a:ext>
              </a:extLst>
            </p:cNvPr>
            <p:cNvCxnSpPr>
              <a:cxnSpLocks/>
              <a:endCxn id="49" idx="1"/>
            </p:cNvCxnSpPr>
            <p:nvPr/>
          </p:nvCxnSpPr>
          <p:spPr>
            <a:xfrm rot="16200000" flipH="1">
              <a:off x="5417940" y="3387495"/>
              <a:ext cx="454947" cy="345799"/>
            </a:xfrm>
            <a:prstGeom prst="bentConnector2">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49" name="Google Shape;701;p31">
              <a:extLst>
                <a:ext uri="{FF2B5EF4-FFF2-40B4-BE49-F238E27FC236}">
                  <a16:creationId xmlns:a16="http://schemas.microsoft.com/office/drawing/2014/main" id="{26044EC3-F1A3-F2D1-8B83-C0F08542C6F7}"/>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B050"/>
                  </a:solidFill>
                  <a:latin typeface="+mj-lt"/>
                </a:rPr>
                <a:t>Diviser les coûts de production par 2</a:t>
              </a:r>
            </a:p>
          </p:txBody>
        </p:sp>
      </p:grpSp>
      <p:grpSp>
        <p:nvGrpSpPr>
          <p:cNvPr id="707" name="Groupe 706">
            <a:extLst>
              <a:ext uri="{FF2B5EF4-FFF2-40B4-BE49-F238E27FC236}">
                <a16:creationId xmlns:a16="http://schemas.microsoft.com/office/drawing/2014/main" id="{44E7520C-3286-CBF5-DC83-E7A1EC63683B}"/>
              </a:ext>
            </a:extLst>
          </p:cNvPr>
          <p:cNvGrpSpPr/>
          <p:nvPr/>
        </p:nvGrpSpPr>
        <p:grpSpPr>
          <a:xfrm>
            <a:off x="5472514" y="3826133"/>
            <a:ext cx="2822724" cy="788705"/>
            <a:chOff x="5472514" y="3332921"/>
            <a:chExt cx="2822724" cy="788705"/>
          </a:xfrm>
        </p:grpSpPr>
        <p:cxnSp>
          <p:nvCxnSpPr>
            <p:cNvPr id="708" name="Connecteur : en angle 707">
              <a:extLst>
                <a:ext uri="{FF2B5EF4-FFF2-40B4-BE49-F238E27FC236}">
                  <a16:creationId xmlns:a16="http://schemas.microsoft.com/office/drawing/2014/main" id="{B8C5FD20-657C-2F0F-B98A-F344BB9ACB0B}"/>
                </a:ext>
              </a:extLst>
            </p:cNvPr>
            <p:cNvCxnSpPr>
              <a:cxnSpLocks/>
              <a:endCxn id="709" idx="1"/>
            </p:cNvCxnSpPr>
            <p:nvPr/>
          </p:nvCxnSpPr>
          <p:spPr>
            <a:xfrm rot="16200000" flipH="1">
              <a:off x="5417940" y="3387495"/>
              <a:ext cx="454947" cy="345799"/>
            </a:xfrm>
            <a:prstGeom prst="bentConnector2">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09" name="Google Shape;701;p31">
              <a:extLst>
                <a:ext uri="{FF2B5EF4-FFF2-40B4-BE49-F238E27FC236}">
                  <a16:creationId xmlns:a16="http://schemas.microsoft.com/office/drawing/2014/main" id="{47025A14-90DA-F70F-4C5F-CC104042B09C}"/>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2060"/>
                  </a:solidFill>
                  <a:latin typeface="+mj-lt"/>
                </a:rPr>
                <a:t>Financé par l’IUT</a:t>
              </a:r>
            </a:p>
          </p:txBody>
        </p:sp>
      </p:grpSp>
      <p:sp>
        <p:nvSpPr>
          <p:cNvPr id="3" name="Rectangle 2">
            <a:extLst>
              <a:ext uri="{FF2B5EF4-FFF2-40B4-BE49-F238E27FC236}">
                <a16:creationId xmlns:a16="http://schemas.microsoft.com/office/drawing/2014/main" id="{469087C3-9CB4-0A18-8E1F-510B78EA2BA2}"/>
              </a:ext>
            </a:extLst>
          </p:cNvPr>
          <p:cNvSpPr/>
          <p:nvPr/>
        </p:nvSpPr>
        <p:spPr>
          <a:xfrm>
            <a:off x="755374" y="2877174"/>
            <a:ext cx="973867" cy="913737"/>
          </a:xfrm>
          <a:prstGeom prst="rect">
            <a:avLst/>
          </a:prstGeom>
          <a:no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5" name="Connecteur droit avec flèche 14">
            <a:extLst>
              <a:ext uri="{FF2B5EF4-FFF2-40B4-BE49-F238E27FC236}">
                <a16:creationId xmlns:a16="http://schemas.microsoft.com/office/drawing/2014/main" id="{C57844C0-DBB3-3615-0DC1-AE1CA2DF832C}"/>
              </a:ext>
            </a:extLst>
          </p:cNvPr>
          <p:cNvCxnSpPr>
            <a:cxnSpLocks/>
            <a:endCxn id="3" idx="2"/>
          </p:cNvCxnSpPr>
          <p:nvPr/>
        </p:nvCxnSpPr>
        <p:spPr>
          <a:xfrm flipV="1">
            <a:off x="1242308" y="3790911"/>
            <a:ext cx="0" cy="429575"/>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24" name="Google Shape;701;p31">
            <a:extLst>
              <a:ext uri="{FF2B5EF4-FFF2-40B4-BE49-F238E27FC236}">
                <a16:creationId xmlns:a16="http://schemas.microsoft.com/office/drawing/2014/main" id="{7657332F-8454-3D42-C9B9-D0A60631A3BF}"/>
              </a:ext>
            </a:extLst>
          </p:cNvPr>
          <p:cNvSpPr txBox="1">
            <a:spLocks/>
          </p:cNvSpPr>
          <p:nvPr/>
        </p:nvSpPr>
        <p:spPr>
          <a:xfrm>
            <a:off x="653037" y="4200555"/>
            <a:ext cx="1533570"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400" dirty="0">
                <a:latin typeface="+mj-lt"/>
              </a:rPr>
              <a:t>Case métallique</a:t>
            </a:r>
            <a:endParaRPr lang="fr-FR" dirty="0">
              <a:latin typeface="+mj-lt"/>
            </a:endParaRPr>
          </a:p>
        </p:txBody>
      </p:sp>
      <p:sp>
        <p:nvSpPr>
          <p:cNvPr id="29" name="Google Shape;701;p31">
            <a:extLst>
              <a:ext uri="{FF2B5EF4-FFF2-40B4-BE49-F238E27FC236}">
                <a16:creationId xmlns:a16="http://schemas.microsoft.com/office/drawing/2014/main" id="{252065FF-5EB4-F09B-46D7-8A6BE85D48D4}"/>
              </a:ext>
            </a:extLst>
          </p:cNvPr>
          <p:cNvSpPr txBox="1">
            <a:spLocks/>
          </p:cNvSpPr>
          <p:nvPr/>
        </p:nvSpPr>
        <p:spPr>
          <a:xfrm>
            <a:off x="1213401" y="375656"/>
            <a:ext cx="7304042" cy="714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Or il présente des défauts dont son prix de production…</a:t>
            </a:r>
          </a:p>
        </p:txBody>
      </p:sp>
      <p:sp>
        <p:nvSpPr>
          <p:cNvPr id="30" name="Google Shape;833;p38">
            <a:extLst>
              <a:ext uri="{FF2B5EF4-FFF2-40B4-BE49-F238E27FC236}">
                <a16:creationId xmlns:a16="http://schemas.microsoft.com/office/drawing/2014/main" id="{280F6DFA-139A-C6E5-196E-C6D473C0AD6C}"/>
              </a:ext>
            </a:extLst>
          </p:cNvPr>
          <p:cNvSpPr txBox="1">
            <a:spLocks/>
          </p:cNvSpPr>
          <p:nvPr/>
        </p:nvSpPr>
        <p:spPr>
          <a:xfrm>
            <a:off x="3393630" y="4281080"/>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1 000$</a:t>
            </a:r>
          </a:p>
        </p:txBody>
      </p:sp>
      <p:sp>
        <p:nvSpPr>
          <p:cNvPr id="31" name="Google Shape;836;p38">
            <a:extLst>
              <a:ext uri="{FF2B5EF4-FFF2-40B4-BE49-F238E27FC236}">
                <a16:creationId xmlns:a16="http://schemas.microsoft.com/office/drawing/2014/main" id="{162DE9F3-4721-F9DE-FE4F-943ACB60305F}"/>
              </a:ext>
            </a:extLst>
          </p:cNvPr>
          <p:cNvSpPr/>
          <p:nvPr/>
        </p:nvSpPr>
        <p:spPr>
          <a:xfrm>
            <a:off x="2636726" y="4249996"/>
            <a:ext cx="659700" cy="659700"/>
          </a:xfrm>
          <a:prstGeom prst="rect">
            <a:avLst/>
          </a:prstGeom>
          <a:solidFill>
            <a:srgbClr val="FF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42;p38">
            <a:extLst>
              <a:ext uri="{FF2B5EF4-FFF2-40B4-BE49-F238E27FC236}">
                <a16:creationId xmlns:a16="http://schemas.microsoft.com/office/drawing/2014/main" id="{4222DF54-E66C-7CFD-3CA7-DF349992E291}"/>
              </a:ext>
            </a:extLst>
          </p:cNvPr>
          <p:cNvSpPr txBox="1">
            <a:spLocks/>
          </p:cNvSpPr>
          <p:nvPr/>
        </p:nvSpPr>
        <p:spPr>
          <a:xfrm>
            <a:off x="3393605" y="4582055"/>
            <a:ext cx="1471817"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solidFill>
                  <a:srgbClr val="FF0000"/>
                </a:solidFill>
                <a:latin typeface="+mj-lt"/>
              </a:rPr>
              <a:t>Pièces métalliques</a:t>
            </a:r>
          </a:p>
        </p:txBody>
      </p:sp>
      <p:pic>
        <p:nvPicPr>
          <p:cNvPr id="33" name="Image 32">
            <a:extLst>
              <a:ext uri="{FF2B5EF4-FFF2-40B4-BE49-F238E27FC236}">
                <a16:creationId xmlns:a16="http://schemas.microsoft.com/office/drawing/2014/main" id="{52B51EF5-1B38-E04C-C125-3603AB7C3487}"/>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2743388" y="4364187"/>
            <a:ext cx="446346" cy="446346"/>
          </a:xfrm>
          <a:prstGeom prst="rect">
            <a:avLst/>
          </a:prstGeom>
        </p:spPr>
      </p:pic>
    </p:spTree>
    <p:extLst>
      <p:ext uri="{BB962C8B-B14F-4D97-AF65-F5344CB8AC3E}">
        <p14:creationId xmlns:p14="http://schemas.microsoft.com/office/powerpoint/2010/main" val="34542483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Systems Engineering Business Plan by Slidesgo">
  <a:themeElements>
    <a:clrScheme name="Simple Light">
      <a:dk1>
        <a:srgbClr val="383838"/>
      </a:dk1>
      <a:lt1>
        <a:srgbClr val="EAEAEA"/>
      </a:lt1>
      <a:dk2>
        <a:srgbClr val="BABABA"/>
      </a:dk2>
      <a:lt2>
        <a:srgbClr val="FFFFFF"/>
      </a:lt2>
      <a:accent1>
        <a:srgbClr val="595959"/>
      </a:accent1>
      <a:accent2>
        <a:srgbClr val="FFFFFF"/>
      </a:accent2>
      <a:accent3>
        <a:srgbClr val="FFFFFF"/>
      </a:accent3>
      <a:accent4>
        <a:srgbClr val="FFFFFF"/>
      </a:accent4>
      <a:accent5>
        <a:srgbClr val="FFFFFF"/>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2254</TotalTime>
  <Words>335</Words>
  <Application>Microsoft Office PowerPoint</Application>
  <PresentationFormat>Affichage à l'écran (16:9)</PresentationFormat>
  <Paragraphs>28</Paragraphs>
  <Slides>3</Slides>
  <Notes>3</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3</vt:i4>
      </vt:variant>
    </vt:vector>
  </HeadingPairs>
  <TitlesOfParts>
    <vt:vector size="11" baseType="lpstr">
      <vt:lpstr>Raleway</vt:lpstr>
      <vt:lpstr>Figtree</vt:lpstr>
      <vt:lpstr>docs-Roboto</vt:lpstr>
      <vt:lpstr>Courier New</vt:lpstr>
      <vt:lpstr>Arial</vt:lpstr>
      <vt:lpstr>Schibsted Grotesk SemiBold</vt:lpstr>
      <vt:lpstr>Schibsted Grotesk</vt:lpstr>
      <vt:lpstr>Systems Engineering Business Plan by Slidesgo</vt:lpstr>
      <vt:lpstr>Projet Étudiant Chess 2.1</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Laurentin Turcat</dc:creator>
  <cp:lastModifiedBy>Laurentin Turcat</cp:lastModifiedBy>
  <cp:revision>42</cp:revision>
  <dcterms:modified xsi:type="dcterms:W3CDTF">2025-04-23T14:47:11Z</dcterms:modified>
</cp:coreProperties>
</file>